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4"/>
    <p:sldMasterId id="2147483680" r:id="rId5"/>
    <p:sldMasterId id="2147483689" r:id="rId6"/>
    <p:sldMasterId id="2147483698" r:id="rId7"/>
    <p:sldMasterId id="2147483707" r:id="rId8"/>
  </p:sldMasterIdLst>
  <p:notesMasterIdLst>
    <p:notesMasterId r:id="rId22"/>
  </p:notesMasterIdLst>
  <p:sldIdLst>
    <p:sldId id="286" r:id="rId9"/>
    <p:sldId id="287" r:id="rId10"/>
    <p:sldId id="293" r:id="rId11"/>
    <p:sldId id="301" r:id="rId12"/>
    <p:sldId id="294" r:id="rId13"/>
    <p:sldId id="302" r:id="rId14"/>
    <p:sldId id="295" r:id="rId15"/>
    <p:sldId id="296" r:id="rId16"/>
    <p:sldId id="297" r:id="rId17"/>
    <p:sldId id="298" r:id="rId18"/>
    <p:sldId id="299" r:id="rId19"/>
    <p:sldId id="303" r:id="rId20"/>
    <p:sldId id="288" r:id="rId21"/>
  </p:sldIdLst>
  <p:sldSz cx="24387175" cy="13716000"/>
  <p:notesSz cx="6858000" cy="9144000"/>
  <p:embeddedFontLst>
    <p:embeddedFont>
      <p:font typeface="Montserrat" panose="00000500000000000000" pitchFamily="2" charset="0"/>
      <p:regular r:id="rId23"/>
      <p:bold r:id="rId24"/>
      <p:italic r:id="rId25"/>
      <p:boldItalic r:id="rId26"/>
    </p:embeddedFont>
    <p:embeddedFont>
      <p:font typeface="Montserrat SemiBold" panose="00000700000000000000" pitchFamily="2" charset="0"/>
      <p:regular r:id="rId27"/>
      <p:bold r:id="rId28"/>
      <p:boldItalic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32"/>
    <a:srgbClr val="191919"/>
    <a:srgbClr val="FE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9" autoAdjust="0"/>
    <p:restoredTop sz="94626" autoAdjust="0"/>
  </p:normalViewPr>
  <p:slideViewPr>
    <p:cSldViewPr>
      <p:cViewPr>
        <p:scale>
          <a:sx n="25" d="100"/>
          <a:sy n="25" d="100"/>
        </p:scale>
        <p:origin x="1324" y="232"/>
      </p:cViewPr>
      <p:guideLst>
        <p:guide orient="horz" pos="2880"/>
        <p:guide pos="38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4.fntdata"/><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E. Dooley" userId="5b087b24-c1e4-4842-8361-a6ee7849f6b5" providerId="ADAL" clId="{300DA83E-B050-4D26-8205-0E90580E0BDC}"/>
    <pc:docChg chg="custSel modSld">
      <pc:chgData name="Kim E. Dooley" userId="5b087b24-c1e4-4842-8361-a6ee7849f6b5" providerId="ADAL" clId="{300DA83E-B050-4D26-8205-0E90580E0BDC}" dt="2025-03-19T18:42:36.536" v="89" actId="20577"/>
      <pc:docMkLst>
        <pc:docMk/>
      </pc:docMkLst>
      <pc:sldChg chg="modSp mod">
        <pc:chgData name="Kim E. Dooley" userId="5b087b24-c1e4-4842-8361-a6ee7849f6b5" providerId="ADAL" clId="{300DA83E-B050-4D26-8205-0E90580E0BDC}" dt="2025-03-19T18:39:19.966" v="86" actId="20577"/>
        <pc:sldMkLst>
          <pc:docMk/>
          <pc:sldMk cId="3932004080" sldId="286"/>
        </pc:sldMkLst>
        <pc:spChg chg="mod">
          <ac:chgData name="Kim E. Dooley" userId="5b087b24-c1e4-4842-8361-a6ee7849f6b5" providerId="ADAL" clId="{300DA83E-B050-4D26-8205-0E90580E0BDC}" dt="2025-03-19T18:39:19.966" v="86" actId="20577"/>
          <ac:spMkLst>
            <pc:docMk/>
            <pc:sldMk cId="3932004080" sldId="286"/>
            <ac:spMk id="4" creationId="{61B9827A-79A6-410F-E0A3-225759C1784A}"/>
          </ac:spMkLst>
        </pc:spChg>
      </pc:sldChg>
      <pc:sldChg chg="modSp mod">
        <pc:chgData name="Kim E. Dooley" userId="5b087b24-c1e4-4842-8361-a6ee7849f6b5" providerId="ADAL" clId="{300DA83E-B050-4D26-8205-0E90580E0BDC}" dt="2025-03-19T18:38:41.184" v="74" actId="14100"/>
        <pc:sldMkLst>
          <pc:docMk/>
          <pc:sldMk cId="1435197515" sldId="288"/>
        </pc:sldMkLst>
        <pc:spChg chg="mod">
          <ac:chgData name="Kim E. Dooley" userId="5b087b24-c1e4-4842-8361-a6ee7849f6b5" providerId="ADAL" clId="{300DA83E-B050-4D26-8205-0E90580E0BDC}" dt="2025-03-19T18:38:41.184" v="74" actId="14100"/>
          <ac:spMkLst>
            <pc:docMk/>
            <pc:sldMk cId="1435197515" sldId="288"/>
            <ac:spMk id="3" creationId="{63692785-32B3-CADE-E918-8C7248CACE99}"/>
          </ac:spMkLst>
        </pc:spChg>
      </pc:sldChg>
      <pc:sldChg chg="modSp mod">
        <pc:chgData name="Kim E. Dooley" userId="5b087b24-c1e4-4842-8361-a6ee7849f6b5" providerId="ADAL" clId="{300DA83E-B050-4D26-8205-0E90580E0BDC}" dt="2025-03-19T18:27:28.862" v="27" actId="20577"/>
        <pc:sldMkLst>
          <pc:docMk/>
          <pc:sldMk cId="3076044066" sldId="294"/>
        </pc:sldMkLst>
        <pc:spChg chg="mod">
          <ac:chgData name="Kim E. Dooley" userId="5b087b24-c1e4-4842-8361-a6ee7849f6b5" providerId="ADAL" clId="{300DA83E-B050-4D26-8205-0E90580E0BDC}" dt="2025-03-19T18:27:28.862" v="27" actId="20577"/>
          <ac:spMkLst>
            <pc:docMk/>
            <pc:sldMk cId="3076044066" sldId="294"/>
            <ac:spMk id="3" creationId="{4E009645-3B37-C5C6-5519-CC4CDBDC2E21}"/>
          </ac:spMkLst>
        </pc:spChg>
      </pc:sldChg>
      <pc:sldChg chg="modSp mod">
        <pc:chgData name="Kim E. Dooley" userId="5b087b24-c1e4-4842-8361-a6ee7849f6b5" providerId="ADAL" clId="{300DA83E-B050-4D26-8205-0E90580E0BDC}" dt="2025-03-19T18:32:07.028" v="72" actId="6549"/>
        <pc:sldMkLst>
          <pc:docMk/>
          <pc:sldMk cId="997502427" sldId="295"/>
        </pc:sldMkLst>
        <pc:spChg chg="mod">
          <ac:chgData name="Kim E. Dooley" userId="5b087b24-c1e4-4842-8361-a6ee7849f6b5" providerId="ADAL" clId="{300DA83E-B050-4D26-8205-0E90580E0BDC}" dt="2025-03-19T18:32:07.028" v="72" actId="6549"/>
          <ac:spMkLst>
            <pc:docMk/>
            <pc:sldMk cId="997502427" sldId="295"/>
            <ac:spMk id="3" creationId="{4E009645-3B37-C5C6-5519-CC4CDBDC2E21}"/>
          </ac:spMkLst>
        </pc:spChg>
      </pc:sldChg>
      <pc:sldChg chg="modSp mod">
        <pc:chgData name="Kim E. Dooley" userId="5b087b24-c1e4-4842-8361-a6ee7849f6b5" providerId="ADAL" clId="{300DA83E-B050-4D26-8205-0E90580E0BDC}" dt="2025-03-19T18:36:14.697" v="73" actId="20577"/>
        <pc:sldMkLst>
          <pc:docMk/>
          <pc:sldMk cId="3471381737" sldId="297"/>
        </pc:sldMkLst>
        <pc:spChg chg="mod">
          <ac:chgData name="Kim E. Dooley" userId="5b087b24-c1e4-4842-8361-a6ee7849f6b5" providerId="ADAL" clId="{300DA83E-B050-4D26-8205-0E90580E0BDC}" dt="2025-03-19T18:36:14.697" v="73" actId="20577"/>
          <ac:spMkLst>
            <pc:docMk/>
            <pc:sldMk cId="3471381737" sldId="297"/>
            <ac:spMk id="3" creationId="{4E009645-3B37-C5C6-5519-CC4CDBDC2E21}"/>
          </ac:spMkLst>
        </pc:spChg>
      </pc:sldChg>
      <pc:sldChg chg="modSp mod">
        <pc:chgData name="Kim E. Dooley" userId="5b087b24-c1e4-4842-8361-a6ee7849f6b5" providerId="ADAL" clId="{300DA83E-B050-4D26-8205-0E90580E0BDC}" dt="2025-03-19T18:25:34.216" v="0" actId="3626"/>
        <pc:sldMkLst>
          <pc:docMk/>
          <pc:sldMk cId="548099221" sldId="301"/>
        </pc:sldMkLst>
        <pc:spChg chg="mod">
          <ac:chgData name="Kim E. Dooley" userId="5b087b24-c1e4-4842-8361-a6ee7849f6b5" providerId="ADAL" clId="{300DA83E-B050-4D26-8205-0E90580E0BDC}" dt="2025-03-19T18:25:34.216" v="0" actId="3626"/>
          <ac:spMkLst>
            <pc:docMk/>
            <pc:sldMk cId="548099221" sldId="301"/>
            <ac:spMk id="3" creationId="{4E009645-3B37-C5C6-5519-CC4CDBDC2E21}"/>
          </ac:spMkLst>
        </pc:spChg>
      </pc:sldChg>
      <pc:sldChg chg="modSp mod">
        <pc:chgData name="Kim E. Dooley" userId="5b087b24-c1e4-4842-8361-a6ee7849f6b5" providerId="ADAL" clId="{300DA83E-B050-4D26-8205-0E90580E0BDC}" dt="2025-03-19T18:42:36.536" v="89" actId="20577"/>
        <pc:sldMkLst>
          <pc:docMk/>
          <pc:sldMk cId="3510877439" sldId="302"/>
        </pc:sldMkLst>
        <pc:spChg chg="mod">
          <ac:chgData name="Kim E. Dooley" userId="5b087b24-c1e4-4842-8361-a6ee7849f6b5" providerId="ADAL" clId="{300DA83E-B050-4D26-8205-0E90580E0BDC}" dt="2025-03-19T18:42:36.536" v="89" actId="20577"/>
          <ac:spMkLst>
            <pc:docMk/>
            <pc:sldMk cId="3510877439" sldId="302"/>
            <ac:spMk id="3" creationId="{4E009645-3B37-C5C6-5519-CC4CDBDC2E21}"/>
          </ac:spMkLst>
        </pc:spChg>
      </pc:sldChg>
    </pc:docChg>
  </pc:docChgLst>
  <pc:docChgLst>
    <pc:chgData name="Kim E. Dooley" userId="5b087b24-c1e4-4842-8361-a6ee7849f6b5" providerId="ADAL" clId="{256DB634-5C18-4522-9C8C-4A2ED59A6192}"/>
    <pc:docChg chg="undo custSel addSld modSld">
      <pc:chgData name="Kim E. Dooley" userId="5b087b24-c1e4-4842-8361-a6ee7849f6b5" providerId="ADAL" clId="{256DB634-5C18-4522-9C8C-4A2ED59A6192}" dt="2025-03-10T21:44:32.123" v="2133" actId="27636"/>
      <pc:docMkLst>
        <pc:docMk/>
      </pc:docMkLst>
      <pc:sldChg chg="addSp delSp modSp mod">
        <pc:chgData name="Kim E. Dooley" userId="5b087b24-c1e4-4842-8361-a6ee7849f6b5" providerId="ADAL" clId="{256DB634-5C18-4522-9C8C-4A2ED59A6192}" dt="2025-02-26T15:41:26.369" v="19" actId="1076"/>
        <pc:sldMkLst>
          <pc:docMk/>
          <pc:sldMk cId="3932004080" sldId="286"/>
        </pc:sldMkLst>
        <pc:spChg chg="mod">
          <ac:chgData name="Kim E. Dooley" userId="5b087b24-c1e4-4842-8361-a6ee7849f6b5" providerId="ADAL" clId="{256DB634-5C18-4522-9C8C-4A2ED59A6192}" dt="2025-02-26T15:41:16.900" v="18" actId="20577"/>
          <ac:spMkLst>
            <pc:docMk/>
            <pc:sldMk cId="3932004080" sldId="286"/>
            <ac:spMk id="4" creationId="{61B9827A-79A6-410F-E0A3-225759C1784A}"/>
          </ac:spMkLst>
        </pc:spChg>
        <pc:spChg chg="add del">
          <ac:chgData name="Kim E. Dooley" userId="5b087b24-c1e4-4842-8361-a6ee7849f6b5" providerId="ADAL" clId="{256DB634-5C18-4522-9C8C-4A2ED59A6192}" dt="2025-02-26T15:40:27.211" v="1" actId="478"/>
          <ac:spMkLst>
            <pc:docMk/>
            <pc:sldMk cId="3932004080" sldId="286"/>
            <ac:spMk id="9" creationId="{3BE46CBF-47EF-745D-5BD6-848B197E1231}"/>
          </ac:spMkLst>
        </pc:spChg>
        <pc:picChg chg="add del mod">
          <ac:chgData name="Kim E. Dooley" userId="5b087b24-c1e4-4842-8361-a6ee7849f6b5" providerId="ADAL" clId="{256DB634-5C18-4522-9C8C-4A2ED59A6192}" dt="2025-02-26T15:41:26.369" v="19" actId="1076"/>
          <ac:picMkLst>
            <pc:docMk/>
            <pc:sldMk cId="3932004080" sldId="286"/>
            <ac:picMk id="8" creationId="{72221CF5-F081-2B3C-9357-D2A85713B0DF}"/>
          </ac:picMkLst>
        </pc:picChg>
      </pc:sldChg>
      <pc:sldChg chg="modSp mod">
        <pc:chgData name="Kim E. Dooley" userId="5b087b24-c1e4-4842-8361-a6ee7849f6b5" providerId="ADAL" clId="{256DB634-5C18-4522-9C8C-4A2ED59A6192}" dt="2025-02-26T17:29:19.582" v="735" actId="1076"/>
        <pc:sldMkLst>
          <pc:docMk/>
          <pc:sldMk cId="1435197515" sldId="288"/>
        </pc:sldMkLst>
        <pc:spChg chg="mod">
          <ac:chgData name="Kim E. Dooley" userId="5b087b24-c1e4-4842-8361-a6ee7849f6b5" providerId="ADAL" clId="{256DB634-5C18-4522-9C8C-4A2ED59A6192}" dt="2025-02-26T17:29:19.582" v="735" actId="1076"/>
          <ac:spMkLst>
            <pc:docMk/>
            <pc:sldMk cId="1435197515" sldId="288"/>
            <ac:spMk id="3" creationId="{63692785-32B3-CADE-E918-8C7248CACE99}"/>
          </ac:spMkLst>
        </pc:spChg>
      </pc:sldChg>
      <pc:sldChg chg="modSp mod">
        <pc:chgData name="Kim E. Dooley" userId="5b087b24-c1e4-4842-8361-a6ee7849f6b5" providerId="ADAL" clId="{256DB634-5C18-4522-9C8C-4A2ED59A6192}" dt="2025-03-10T21:19:59.458" v="784" actId="20577"/>
        <pc:sldMkLst>
          <pc:docMk/>
          <pc:sldMk cId="3486301162" sldId="293"/>
        </pc:sldMkLst>
        <pc:spChg chg="mod">
          <ac:chgData name="Kim E. Dooley" userId="5b087b24-c1e4-4842-8361-a6ee7849f6b5" providerId="ADAL" clId="{256DB634-5C18-4522-9C8C-4A2ED59A6192}" dt="2025-03-10T21:19:59.458" v="784" actId="20577"/>
          <ac:spMkLst>
            <pc:docMk/>
            <pc:sldMk cId="3486301162" sldId="293"/>
            <ac:spMk id="3" creationId="{4E009645-3B37-C5C6-5519-CC4CDBDC2E21}"/>
          </ac:spMkLst>
        </pc:spChg>
      </pc:sldChg>
      <pc:sldChg chg="modSp mod">
        <pc:chgData name="Kim E. Dooley" userId="5b087b24-c1e4-4842-8361-a6ee7849f6b5" providerId="ADAL" clId="{256DB634-5C18-4522-9C8C-4A2ED59A6192}" dt="2025-02-26T17:00:15.173" v="208" actId="20577"/>
        <pc:sldMkLst>
          <pc:docMk/>
          <pc:sldMk cId="3076044066" sldId="294"/>
        </pc:sldMkLst>
        <pc:spChg chg="mod">
          <ac:chgData name="Kim E. Dooley" userId="5b087b24-c1e4-4842-8361-a6ee7849f6b5" providerId="ADAL" clId="{256DB634-5C18-4522-9C8C-4A2ED59A6192}" dt="2025-02-26T17:00:15.173" v="208" actId="20577"/>
          <ac:spMkLst>
            <pc:docMk/>
            <pc:sldMk cId="3076044066" sldId="294"/>
            <ac:spMk id="3" creationId="{4E009645-3B37-C5C6-5519-CC4CDBDC2E21}"/>
          </ac:spMkLst>
        </pc:spChg>
      </pc:sldChg>
      <pc:sldChg chg="modSp mod">
        <pc:chgData name="Kim E. Dooley" userId="5b087b24-c1e4-4842-8361-a6ee7849f6b5" providerId="ADAL" clId="{256DB634-5C18-4522-9C8C-4A2ED59A6192}" dt="2025-03-10T21:33:10.819" v="1147" actId="20577"/>
        <pc:sldMkLst>
          <pc:docMk/>
          <pc:sldMk cId="997502427" sldId="295"/>
        </pc:sldMkLst>
        <pc:spChg chg="mod">
          <ac:chgData name="Kim E. Dooley" userId="5b087b24-c1e4-4842-8361-a6ee7849f6b5" providerId="ADAL" clId="{256DB634-5C18-4522-9C8C-4A2ED59A6192}" dt="2025-03-10T21:33:10.819" v="1147" actId="20577"/>
          <ac:spMkLst>
            <pc:docMk/>
            <pc:sldMk cId="997502427" sldId="295"/>
            <ac:spMk id="2" creationId="{C9CED1D9-B2AE-5BDA-F091-BB5DA5144AF1}"/>
          </ac:spMkLst>
        </pc:spChg>
      </pc:sldChg>
      <pc:sldChg chg="modSp mod">
        <pc:chgData name="Kim E. Dooley" userId="5b087b24-c1e4-4842-8361-a6ee7849f6b5" providerId="ADAL" clId="{256DB634-5C18-4522-9C8C-4A2ED59A6192}" dt="2025-02-26T17:27:00.031" v="668" actId="6549"/>
        <pc:sldMkLst>
          <pc:docMk/>
          <pc:sldMk cId="3471381737" sldId="297"/>
        </pc:sldMkLst>
        <pc:spChg chg="mod">
          <ac:chgData name="Kim E. Dooley" userId="5b087b24-c1e4-4842-8361-a6ee7849f6b5" providerId="ADAL" clId="{256DB634-5C18-4522-9C8C-4A2ED59A6192}" dt="2025-02-26T17:27:00.031" v="668" actId="6549"/>
          <ac:spMkLst>
            <pc:docMk/>
            <pc:sldMk cId="3471381737" sldId="297"/>
            <ac:spMk id="3" creationId="{4E009645-3B37-C5C6-5519-CC4CDBDC2E21}"/>
          </ac:spMkLst>
        </pc:spChg>
      </pc:sldChg>
      <pc:sldChg chg="modSp mod">
        <pc:chgData name="Kim E. Dooley" userId="5b087b24-c1e4-4842-8361-a6ee7849f6b5" providerId="ADAL" clId="{256DB634-5C18-4522-9C8C-4A2ED59A6192}" dt="2025-02-26T17:27:43.570" v="714" actId="20577"/>
        <pc:sldMkLst>
          <pc:docMk/>
          <pc:sldMk cId="3263952531" sldId="298"/>
        </pc:sldMkLst>
        <pc:spChg chg="mod">
          <ac:chgData name="Kim E. Dooley" userId="5b087b24-c1e4-4842-8361-a6ee7849f6b5" providerId="ADAL" clId="{256DB634-5C18-4522-9C8C-4A2ED59A6192}" dt="2025-02-26T17:27:43.570" v="714" actId="20577"/>
          <ac:spMkLst>
            <pc:docMk/>
            <pc:sldMk cId="3263952531" sldId="298"/>
            <ac:spMk id="3" creationId="{4E009645-3B37-C5C6-5519-CC4CDBDC2E21}"/>
          </ac:spMkLst>
        </pc:spChg>
      </pc:sldChg>
      <pc:sldChg chg="modSp mod">
        <pc:chgData name="Kim E. Dooley" userId="5b087b24-c1e4-4842-8361-a6ee7849f6b5" providerId="ADAL" clId="{256DB634-5C18-4522-9C8C-4A2ED59A6192}" dt="2025-03-10T21:27:09.267" v="827" actId="1076"/>
        <pc:sldMkLst>
          <pc:docMk/>
          <pc:sldMk cId="548099221" sldId="301"/>
        </pc:sldMkLst>
        <pc:spChg chg="mod">
          <ac:chgData name="Kim E. Dooley" userId="5b087b24-c1e4-4842-8361-a6ee7849f6b5" providerId="ADAL" clId="{256DB634-5C18-4522-9C8C-4A2ED59A6192}" dt="2025-03-10T21:20:58.607" v="800" actId="1076"/>
          <ac:spMkLst>
            <pc:docMk/>
            <pc:sldMk cId="548099221" sldId="301"/>
            <ac:spMk id="2" creationId="{C9CED1D9-B2AE-5BDA-F091-BB5DA5144AF1}"/>
          </ac:spMkLst>
        </pc:spChg>
        <pc:spChg chg="mod">
          <ac:chgData name="Kim E. Dooley" userId="5b087b24-c1e4-4842-8361-a6ee7849f6b5" providerId="ADAL" clId="{256DB634-5C18-4522-9C8C-4A2ED59A6192}" dt="2025-03-10T21:27:05.925" v="826" actId="255"/>
          <ac:spMkLst>
            <pc:docMk/>
            <pc:sldMk cId="548099221" sldId="301"/>
            <ac:spMk id="3" creationId="{4E009645-3B37-C5C6-5519-CC4CDBDC2E21}"/>
          </ac:spMkLst>
        </pc:spChg>
        <pc:picChg chg="mod">
          <ac:chgData name="Kim E. Dooley" userId="5b087b24-c1e4-4842-8361-a6ee7849f6b5" providerId="ADAL" clId="{256DB634-5C18-4522-9C8C-4A2ED59A6192}" dt="2025-03-10T21:27:09.267" v="827" actId="1076"/>
          <ac:picMkLst>
            <pc:docMk/>
            <pc:sldMk cId="548099221" sldId="301"/>
            <ac:picMk id="6" creationId="{2954A658-CC4A-5296-8A7A-ABC099D69444}"/>
          </ac:picMkLst>
        </pc:picChg>
      </pc:sldChg>
      <pc:sldChg chg="modSp mod">
        <pc:chgData name="Kim E. Dooley" userId="5b087b24-c1e4-4842-8361-a6ee7849f6b5" providerId="ADAL" clId="{256DB634-5C18-4522-9C8C-4A2ED59A6192}" dt="2025-03-10T21:31:22.605" v="1117" actId="113"/>
        <pc:sldMkLst>
          <pc:docMk/>
          <pc:sldMk cId="3510877439" sldId="302"/>
        </pc:sldMkLst>
        <pc:spChg chg="mod">
          <ac:chgData name="Kim E. Dooley" userId="5b087b24-c1e4-4842-8361-a6ee7849f6b5" providerId="ADAL" clId="{256DB634-5C18-4522-9C8C-4A2ED59A6192}" dt="2025-03-10T21:31:22.605" v="1117" actId="113"/>
          <ac:spMkLst>
            <pc:docMk/>
            <pc:sldMk cId="3510877439" sldId="302"/>
            <ac:spMk id="3" creationId="{4E009645-3B37-C5C6-5519-CC4CDBDC2E21}"/>
          </ac:spMkLst>
        </pc:spChg>
      </pc:sldChg>
      <pc:sldChg chg="modSp new mod">
        <pc:chgData name="Kim E. Dooley" userId="5b087b24-c1e4-4842-8361-a6ee7849f6b5" providerId="ADAL" clId="{256DB634-5C18-4522-9C8C-4A2ED59A6192}" dt="2025-03-10T21:44:32.123" v="2133" actId="27636"/>
        <pc:sldMkLst>
          <pc:docMk/>
          <pc:sldMk cId="3850807292" sldId="303"/>
        </pc:sldMkLst>
        <pc:spChg chg="mod">
          <ac:chgData name="Kim E. Dooley" userId="5b087b24-c1e4-4842-8361-a6ee7849f6b5" providerId="ADAL" clId="{256DB634-5C18-4522-9C8C-4A2ED59A6192}" dt="2025-03-10T21:39:43.510" v="1848" actId="1076"/>
          <ac:spMkLst>
            <pc:docMk/>
            <pc:sldMk cId="3850807292" sldId="303"/>
            <ac:spMk id="2" creationId="{18C87BD4-FFA5-6D31-68F7-51653BB0A783}"/>
          </ac:spMkLst>
        </pc:spChg>
        <pc:spChg chg="mod">
          <ac:chgData name="Kim E. Dooley" userId="5b087b24-c1e4-4842-8361-a6ee7849f6b5" providerId="ADAL" clId="{256DB634-5C18-4522-9C8C-4A2ED59A6192}" dt="2025-03-10T21:44:32.123" v="2133" actId="27636"/>
          <ac:spMkLst>
            <pc:docMk/>
            <pc:sldMk cId="3850807292" sldId="303"/>
            <ac:spMk id="3" creationId="{E39F2584-97AB-69FD-1E1F-883B1EDDB2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2F656-03B4-42F9-8A04-C0B1BC6943B7}"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80A3F-19C9-4D95-BFAF-5B11FDA5E71F}" type="slidenum">
              <a:rPr lang="en-US" smtClean="0"/>
              <a:t>‹#›</a:t>
            </a:fld>
            <a:endParaRPr lang="en-US"/>
          </a:p>
        </p:txBody>
      </p:sp>
    </p:spTree>
    <p:extLst>
      <p:ext uri="{BB962C8B-B14F-4D97-AF65-F5344CB8AC3E}">
        <p14:creationId xmlns:p14="http://schemas.microsoft.com/office/powerpoint/2010/main" val="386840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80A3F-19C9-4D95-BFAF-5B11FDA5E71F}" type="slidenum">
              <a:rPr lang="en-US" smtClean="0"/>
              <a:t>1</a:t>
            </a:fld>
            <a:endParaRPr lang="en-US"/>
          </a:p>
        </p:txBody>
      </p:sp>
    </p:spTree>
    <p:extLst>
      <p:ext uri="{BB962C8B-B14F-4D97-AF65-F5344CB8AC3E}">
        <p14:creationId xmlns:p14="http://schemas.microsoft.com/office/powerpoint/2010/main" val="2091257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46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5D938B0E-0F00-C640-A410-0EDF49A4A8D4}"/>
              </a:ext>
            </a:extLst>
          </p:cNvPr>
          <p:cNvSpPr/>
          <p:nvPr userDrawn="1"/>
        </p:nvSpPr>
        <p:spPr>
          <a:xfrm>
            <a:off x="-406453" y="-355600"/>
            <a:ext cx="25352501" cy="4927600"/>
          </a:xfrm>
          <a:prstGeom prst="rect">
            <a:avLst/>
          </a:prstGeom>
          <a:solidFill>
            <a:srgbClr val="500000"/>
          </a:solidFill>
        </p:spPr>
      </p:sp>
      <p:grpSp>
        <p:nvGrpSpPr>
          <p:cNvPr id="6" name="Group 3">
            <a:extLst>
              <a:ext uri="{FF2B5EF4-FFF2-40B4-BE49-F238E27FC236}">
                <a16:creationId xmlns:a16="http://schemas.microsoft.com/office/drawing/2014/main" id="{2987D713-9D8B-8B49-856D-9B80C0BC1A34}"/>
              </a:ext>
            </a:extLst>
          </p:cNvPr>
          <p:cNvGrpSpPr/>
          <p:nvPr userDrawn="1"/>
        </p:nvGrpSpPr>
        <p:grpSpPr>
          <a:xfrm>
            <a:off x="-1996566" y="1878769"/>
            <a:ext cx="18793729" cy="13716000"/>
            <a:chOff x="0" y="0"/>
            <a:chExt cx="3373780" cy="2462566"/>
          </a:xfrm>
        </p:grpSpPr>
        <p:sp>
          <p:nvSpPr>
            <p:cNvPr id="7" name="Freeform 4">
              <a:extLst>
                <a:ext uri="{FF2B5EF4-FFF2-40B4-BE49-F238E27FC236}">
                  <a16:creationId xmlns:a16="http://schemas.microsoft.com/office/drawing/2014/main" id="{08C6627A-669F-6146-9D99-8C63E1BFC0FD}"/>
                </a:ext>
              </a:extLst>
            </p:cNvPr>
            <p:cNvSpPr/>
            <p:nvPr/>
          </p:nvSpPr>
          <p:spPr>
            <a:xfrm>
              <a:off x="0" y="0"/>
              <a:ext cx="3373780" cy="2462566"/>
            </a:xfrm>
            <a:custGeom>
              <a:avLst/>
              <a:gdLst/>
              <a:ahLst/>
              <a:cxnLst/>
              <a:rect l="l" t="t" r="r" b="b"/>
              <a:pathLst>
                <a:path w="3373780" h="2462566">
                  <a:moveTo>
                    <a:pt x="3249320" y="2462566"/>
                  </a:moveTo>
                  <a:lnTo>
                    <a:pt x="124460" y="2462566"/>
                  </a:lnTo>
                  <a:cubicBezTo>
                    <a:pt x="55880" y="2462566"/>
                    <a:pt x="0" y="2406686"/>
                    <a:pt x="0" y="2338106"/>
                  </a:cubicBezTo>
                  <a:lnTo>
                    <a:pt x="0" y="124460"/>
                  </a:lnTo>
                  <a:cubicBezTo>
                    <a:pt x="0" y="55880"/>
                    <a:pt x="55880" y="0"/>
                    <a:pt x="124460" y="0"/>
                  </a:cubicBezTo>
                  <a:lnTo>
                    <a:pt x="3249320" y="0"/>
                  </a:lnTo>
                  <a:cubicBezTo>
                    <a:pt x="3317900" y="0"/>
                    <a:pt x="3373780" y="55880"/>
                    <a:pt x="3373780" y="124460"/>
                  </a:cubicBezTo>
                  <a:lnTo>
                    <a:pt x="3373780" y="2338106"/>
                  </a:lnTo>
                  <a:cubicBezTo>
                    <a:pt x="3373780" y="2406686"/>
                    <a:pt x="3317900" y="2462566"/>
                    <a:pt x="3249320" y="2462566"/>
                  </a:cubicBezTo>
                  <a:close/>
                </a:path>
              </a:pathLst>
            </a:custGeom>
            <a:solidFill>
              <a:srgbClr val="F6F6F6"/>
            </a:solidFill>
          </p:spPr>
        </p:sp>
      </p:grpSp>
      <p:sp>
        <p:nvSpPr>
          <p:cNvPr id="13" name="TextBox 11">
            <a:extLst>
              <a:ext uri="{FF2B5EF4-FFF2-40B4-BE49-F238E27FC236}">
                <a16:creationId xmlns:a16="http://schemas.microsoft.com/office/drawing/2014/main" id="{437D494A-68A3-0E4C-92F6-9999B081A25C}"/>
              </a:ext>
            </a:extLst>
          </p:cNvPr>
          <p:cNvSpPr txBox="1"/>
          <p:nvPr userDrawn="1"/>
        </p:nvSpPr>
        <p:spPr>
          <a:xfrm>
            <a:off x="1625812" y="3715426"/>
            <a:ext cx="9913887" cy="487313"/>
          </a:xfrm>
          <a:prstGeom prst="rect">
            <a:avLst/>
          </a:prstGeom>
        </p:spPr>
        <p:txBody>
          <a:bodyPr lIns="0" tIns="0" rIns="0" bIns="0" rtlCol="0" anchor="t">
            <a:spAutoFit/>
          </a:bodyPr>
          <a:lstStyle/>
          <a:p>
            <a:pPr>
              <a:lnSpc>
                <a:spcPts val="3839"/>
              </a:lnSpc>
            </a:pPr>
            <a:r>
              <a:rPr lang="en-US" sz="3200" spc="96">
                <a:solidFill>
                  <a:srgbClr val="191919"/>
                </a:solidFill>
                <a:latin typeface="Open Sans"/>
              </a:rPr>
              <a:t>TEXAS A&amp;M AGRILIFE</a:t>
            </a:r>
          </a:p>
        </p:txBody>
      </p:sp>
      <p:cxnSp>
        <p:nvCxnSpPr>
          <p:cNvPr id="15" name="Straight Arrow Connector 14">
            <a:extLst>
              <a:ext uri="{FF2B5EF4-FFF2-40B4-BE49-F238E27FC236}">
                <a16:creationId xmlns:a16="http://schemas.microsoft.com/office/drawing/2014/main" id="{22112EE4-1D80-8C49-B05E-78230741A536}"/>
              </a:ext>
            </a:extLst>
          </p:cNvPr>
          <p:cNvCxnSpPr/>
          <p:nvPr userDrawn="1"/>
        </p:nvCxnSpPr>
        <p:spPr>
          <a:xfrm>
            <a:off x="1625812" y="10820400"/>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625811" y="4673594"/>
            <a:ext cx="10444057" cy="5130780"/>
          </a:xfrm>
        </p:spPr>
        <p:txBody>
          <a:bodyPr anchor="t"/>
          <a:lstStyle>
            <a:lvl1pPr>
              <a:defRPr b="1" i="0">
                <a:solidFill>
                  <a:schemeClr val="tx1">
                    <a:lumMod val="50000"/>
                  </a:schemeClr>
                </a:solidFill>
                <a:latin typeface="Montserrat" pitchFamily="2" charset="77"/>
              </a:defRPr>
            </a:lvl1pPr>
          </a:lstStyle>
          <a:p>
            <a:r>
              <a:rPr lang="en-US" dirty="0"/>
              <a:t>Click to edit Master title style</a:t>
            </a:r>
          </a:p>
        </p:txBody>
      </p:sp>
      <p:pic>
        <p:nvPicPr>
          <p:cNvPr id="19" name="Picture 13">
            <a:extLst>
              <a:ext uri="{FF2B5EF4-FFF2-40B4-BE49-F238E27FC236}">
                <a16:creationId xmlns:a16="http://schemas.microsoft.com/office/drawing/2014/main" id="{561D0200-7592-7743-B43A-1110F6D19F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263458" y="341602"/>
            <a:ext cx="3166772" cy="1615489"/>
          </a:xfrm>
          <a:prstGeom prst="rect">
            <a:avLst/>
          </a:prstGeom>
        </p:spPr>
      </p:pic>
      <p:sp>
        <p:nvSpPr>
          <p:cNvPr id="21" name="Picture Placeholder 20">
            <a:extLst>
              <a:ext uri="{FF2B5EF4-FFF2-40B4-BE49-F238E27FC236}">
                <a16:creationId xmlns:a16="http://schemas.microsoft.com/office/drawing/2014/main" id="{4FA10FC3-8DD9-0A47-AFCA-94EEFED3BD60}"/>
              </a:ext>
            </a:extLst>
          </p:cNvPr>
          <p:cNvSpPr>
            <a:spLocks noGrp="1"/>
          </p:cNvSpPr>
          <p:nvPr>
            <p:ph type="pic" sz="quarter" idx="10"/>
          </p:nvPr>
        </p:nvSpPr>
        <p:spPr>
          <a:xfrm>
            <a:off x="12803267" y="3403600"/>
            <a:ext cx="9043577" cy="10312400"/>
          </a:xfrm>
        </p:spPr>
        <p:txBody>
          <a:bodyPr/>
          <a:lstStyle/>
          <a:p>
            <a:endParaRPr lang="en-US"/>
          </a:p>
        </p:txBody>
      </p:sp>
    </p:spTree>
    <p:extLst>
      <p:ext uri="{BB962C8B-B14F-4D97-AF65-F5344CB8AC3E}">
        <p14:creationId xmlns:p14="http://schemas.microsoft.com/office/powerpoint/2010/main" val="301036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FD348FD-5766-0842-B14B-D767BF0458E6}"/>
              </a:ext>
            </a:extLst>
          </p:cNvPr>
          <p:cNvSpPr>
            <a:spLocks noGrp="1"/>
          </p:cNvSpPr>
          <p:nvPr>
            <p:ph type="pic" sz="quarter" idx="10"/>
          </p:nvPr>
        </p:nvSpPr>
        <p:spPr>
          <a:xfrm>
            <a:off x="7620992" y="0"/>
            <a:ext cx="16766183" cy="11023600"/>
          </a:xfrm>
        </p:spPr>
        <p:txBody>
          <a:bodyPr/>
          <a:lstStyle/>
          <a:p>
            <a:endParaRPr lang="en-US"/>
          </a:p>
        </p:txBody>
      </p:sp>
      <p:cxnSp>
        <p:nvCxnSpPr>
          <p:cNvPr id="15" name="Straight Arrow Connector 14">
            <a:extLst>
              <a:ext uri="{FF2B5EF4-FFF2-40B4-BE49-F238E27FC236}">
                <a16:creationId xmlns:a16="http://schemas.microsoft.com/office/drawing/2014/main" id="{22112EE4-1D80-8C49-B05E-78230741A536}"/>
              </a:ext>
            </a:extLst>
          </p:cNvPr>
          <p:cNvCxnSpPr/>
          <p:nvPr userDrawn="1"/>
        </p:nvCxnSpPr>
        <p:spPr>
          <a:xfrm>
            <a:off x="1625812" y="10820400"/>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4" name="Picture 9">
            <a:extLst>
              <a:ext uri="{FF2B5EF4-FFF2-40B4-BE49-F238E27FC236}">
                <a16:creationId xmlns:a16="http://schemas.microsoft.com/office/drawing/2014/main" id="{B46BDAFD-6943-C642-BBEE-9F99D044FE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615162"/>
            <a:ext cx="2965627" cy="1512877"/>
          </a:xfrm>
          <a:prstGeom prst="rect">
            <a:avLst/>
          </a:prstGeom>
        </p:spPr>
      </p:pic>
      <p:grpSp>
        <p:nvGrpSpPr>
          <p:cNvPr id="18" name="Group 4">
            <a:extLst>
              <a:ext uri="{FF2B5EF4-FFF2-40B4-BE49-F238E27FC236}">
                <a16:creationId xmlns:a16="http://schemas.microsoft.com/office/drawing/2014/main" id="{94AE3321-963C-6241-AAE8-AA0FA050B036}"/>
              </a:ext>
            </a:extLst>
          </p:cNvPr>
          <p:cNvGrpSpPr/>
          <p:nvPr userDrawn="1"/>
        </p:nvGrpSpPr>
        <p:grpSpPr>
          <a:xfrm>
            <a:off x="-1171737" y="6808906"/>
            <a:ext cx="11048224" cy="7477245"/>
            <a:chOff x="0" y="0"/>
            <a:chExt cx="11046785" cy="7477245"/>
          </a:xfrm>
        </p:grpSpPr>
        <p:grpSp>
          <p:nvGrpSpPr>
            <p:cNvPr id="20" name="Group 5">
              <a:extLst>
                <a:ext uri="{FF2B5EF4-FFF2-40B4-BE49-F238E27FC236}">
                  <a16:creationId xmlns:a16="http://schemas.microsoft.com/office/drawing/2014/main" id="{E2CB25AE-A3B7-2543-ACF4-9867096339C6}"/>
                </a:ext>
              </a:extLst>
            </p:cNvPr>
            <p:cNvGrpSpPr/>
            <p:nvPr/>
          </p:nvGrpSpPr>
          <p:grpSpPr>
            <a:xfrm>
              <a:off x="0" y="0"/>
              <a:ext cx="11046785" cy="7477245"/>
              <a:chOff x="0" y="0"/>
              <a:chExt cx="1983336" cy="1342462"/>
            </a:xfrm>
          </p:grpSpPr>
          <p:sp>
            <p:nvSpPr>
              <p:cNvPr id="23" name="Freeform 6">
                <a:extLst>
                  <a:ext uri="{FF2B5EF4-FFF2-40B4-BE49-F238E27FC236}">
                    <a16:creationId xmlns:a16="http://schemas.microsoft.com/office/drawing/2014/main" id="{F20215C9-DFC6-534F-B3ED-C77854FEA310}"/>
                  </a:ext>
                </a:extLst>
              </p:cNvPr>
              <p:cNvSpPr/>
              <p:nvPr/>
            </p:nvSpPr>
            <p:spPr>
              <a:xfrm>
                <a:off x="0" y="0"/>
                <a:ext cx="1983336" cy="1342462"/>
              </a:xfrm>
              <a:custGeom>
                <a:avLst/>
                <a:gdLst/>
                <a:ahLst/>
                <a:cxnLst/>
                <a:rect l="l" t="t" r="r" b="b"/>
                <a:pathLst>
                  <a:path w="1983336" h="1342462">
                    <a:moveTo>
                      <a:pt x="1858876" y="1342462"/>
                    </a:moveTo>
                    <a:lnTo>
                      <a:pt x="124460" y="1342462"/>
                    </a:lnTo>
                    <a:cubicBezTo>
                      <a:pt x="55880" y="1342462"/>
                      <a:pt x="0" y="1286582"/>
                      <a:pt x="0" y="1218002"/>
                    </a:cubicBezTo>
                    <a:lnTo>
                      <a:pt x="0" y="124460"/>
                    </a:lnTo>
                    <a:cubicBezTo>
                      <a:pt x="0" y="55880"/>
                      <a:pt x="55880" y="0"/>
                      <a:pt x="124460" y="0"/>
                    </a:cubicBezTo>
                    <a:lnTo>
                      <a:pt x="1858876" y="0"/>
                    </a:lnTo>
                    <a:cubicBezTo>
                      <a:pt x="1927456" y="0"/>
                      <a:pt x="1983336" y="55880"/>
                      <a:pt x="1983336" y="124460"/>
                    </a:cubicBezTo>
                    <a:lnTo>
                      <a:pt x="1983336" y="1218002"/>
                    </a:lnTo>
                    <a:cubicBezTo>
                      <a:pt x="1983336" y="1286582"/>
                      <a:pt x="1927456" y="1342462"/>
                      <a:pt x="1858876" y="1342462"/>
                    </a:cubicBezTo>
                    <a:close/>
                  </a:path>
                </a:pathLst>
              </a:custGeom>
              <a:solidFill>
                <a:srgbClr val="F6F6F6"/>
              </a:solidFill>
            </p:spPr>
          </p:sp>
        </p:grpSp>
        <p:sp>
          <p:nvSpPr>
            <p:cNvPr id="22" name="TextBox 8">
              <a:extLst>
                <a:ext uri="{FF2B5EF4-FFF2-40B4-BE49-F238E27FC236}">
                  <a16:creationId xmlns:a16="http://schemas.microsoft.com/office/drawing/2014/main" id="{29E53D97-E16A-8848-886B-82C4940AE677}"/>
                </a:ext>
              </a:extLst>
            </p:cNvPr>
            <p:cNvSpPr txBox="1"/>
            <p:nvPr/>
          </p:nvSpPr>
          <p:spPr>
            <a:xfrm>
              <a:off x="2543185" y="5506920"/>
              <a:ext cx="7756989" cy="312971"/>
            </a:xfrm>
            <a:prstGeom prst="rect">
              <a:avLst/>
            </a:prstGeom>
          </p:spPr>
          <p:txBody>
            <a:bodyPr lIns="0" tIns="0" rIns="0" bIns="0" rtlCol="0" anchor="t">
              <a:spAutoFit/>
            </a:bodyPr>
            <a:lstStyle/>
            <a:p>
              <a:pPr marL="0" lvl="0" indent="0" algn="l">
                <a:lnSpc>
                  <a:spcPts val="2240"/>
                </a:lnSpc>
                <a:spcBef>
                  <a:spcPct val="0"/>
                </a:spcBef>
              </a:pPr>
              <a:endParaRPr sz="3200" b="1" i="0" dirty="0">
                <a:latin typeface="Montserrat SemiBold" pitchFamily="2" charset="77"/>
              </a:endParaRPr>
            </a:p>
          </p:txBody>
        </p:sp>
      </p:gr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048043" y="7982138"/>
            <a:ext cx="8081736" cy="5130780"/>
          </a:xfrm>
        </p:spPr>
        <p:txBody>
          <a:bodyPr anchor="t"/>
          <a:lstStyle>
            <a:lvl1pPr>
              <a:defRPr sz="8800" b="1" i="0">
                <a:solidFill>
                  <a:schemeClr val="tx1">
                    <a:lumMod val="50000"/>
                  </a:schemeClr>
                </a:solidFill>
                <a:latin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22467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ntent + Image">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A4C9F3EC-BDC7-9942-857A-557B58D80737}"/>
              </a:ext>
            </a:extLst>
          </p:cNvPr>
          <p:cNvGrpSpPr/>
          <p:nvPr userDrawn="1"/>
        </p:nvGrpSpPr>
        <p:grpSpPr>
          <a:xfrm>
            <a:off x="-1761612" y="-1371600"/>
            <a:ext cx="16234226" cy="12422037"/>
            <a:chOff x="0" y="0"/>
            <a:chExt cx="2914308" cy="2230248"/>
          </a:xfrm>
        </p:grpSpPr>
        <p:sp>
          <p:nvSpPr>
            <p:cNvPr id="18" name="Freeform 4">
              <a:extLst>
                <a:ext uri="{FF2B5EF4-FFF2-40B4-BE49-F238E27FC236}">
                  <a16:creationId xmlns:a16="http://schemas.microsoft.com/office/drawing/2014/main" id="{4303EAC4-2339-684D-B297-78F71B3A9E2E}"/>
                </a:ext>
              </a:extLst>
            </p:cNvPr>
            <p:cNvSpPr/>
            <p:nvPr/>
          </p:nvSpPr>
          <p:spPr>
            <a:xfrm>
              <a:off x="0" y="0"/>
              <a:ext cx="2914308" cy="2230248"/>
            </a:xfrm>
            <a:custGeom>
              <a:avLst/>
              <a:gdLst/>
              <a:ahLst/>
              <a:cxnLst/>
              <a:rect l="l" t="t" r="r" b="b"/>
              <a:pathLst>
                <a:path w="2914308" h="2230248">
                  <a:moveTo>
                    <a:pt x="2789848" y="2230248"/>
                  </a:moveTo>
                  <a:lnTo>
                    <a:pt x="124460" y="2230248"/>
                  </a:lnTo>
                  <a:cubicBezTo>
                    <a:pt x="55880" y="2230248"/>
                    <a:pt x="0" y="2174368"/>
                    <a:pt x="0" y="2105788"/>
                  </a:cubicBezTo>
                  <a:lnTo>
                    <a:pt x="0" y="124460"/>
                  </a:lnTo>
                  <a:cubicBezTo>
                    <a:pt x="0" y="55880"/>
                    <a:pt x="55880" y="0"/>
                    <a:pt x="124460" y="0"/>
                  </a:cubicBezTo>
                  <a:lnTo>
                    <a:pt x="2789848" y="0"/>
                  </a:lnTo>
                  <a:cubicBezTo>
                    <a:pt x="2858428" y="0"/>
                    <a:pt x="2914308" y="55880"/>
                    <a:pt x="2914308" y="124460"/>
                  </a:cubicBezTo>
                  <a:lnTo>
                    <a:pt x="2914308" y="2105788"/>
                  </a:lnTo>
                  <a:cubicBezTo>
                    <a:pt x="2914308" y="2174368"/>
                    <a:pt x="2858428" y="2230248"/>
                    <a:pt x="2789848" y="2230248"/>
                  </a:cubicBezTo>
                  <a:close/>
                </a:path>
              </a:pathLst>
            </a:custGeom>
            <a:solidFill>
              <a:srgbClr val="F6F6F6"/>
            </a:solidFill>
          </p:spPr>
        </p:sp>
      </p:gr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71779" y="615160"/>
            <a:ext cx="9102662" cy="4069211"/>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sp>
        <p:nvSpPr>
          <p:cNvPr id="12" name="AutoShape 2">
            <a:extLst>
              <a:ext uri="{FF2B5EF4-FFF2-40B4-BE49-F238E27FC236}">
                <a16:creationId xmlns:a16="http://schemas.microsoft.com/office/drawing/2014/main" id="{4520630C-D7D8-CF48-870E-7A603B9A8C8D}"/>
              </a:ext>
            </a:extLst>
          </p:cNvPr>
          <p:cNvSpPr/>
          <p:nvPr userDrawn="1"/>
        </p:nvSpPr>
        <p:spPr>
          <a:xfrm>
            <a:off x="-727590" y="11050438"/>
            <a:ext cx="26092552" cy="2836389"/>
          </a:xfrm>
          <a:prstGeom prst="rect">
            <a:avLst/>
          </a:prstGeom>
          <a:solidFill>
            <a:srgbClr val="500000"/>
          </a:solidFill>
        </p:spPr>
      </p:sp>
      <p:pic>
        <p:nvPicPr>
          <p:cNvPr id="26" name="Picture 13">
            <a:extLst>
              <a:ext uri="{FF2B5EF4-FFF2-40B4-BE49-F238E27FC236}">
                <a16:creationId xmlns:a16="http://schemas.microsoft.com/office/drawing/2014/main" id="{9E15654F-DF04-1245-8AD2-D4927968C4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11587962"/>
            <a:ext cx="2965627" cy="1512877"/>
          </a:xfrm>
          <a:prstGeom prst="rect">
            <a:avLst/>
          </a:prstGeom>
        </p:spPr>
      </p:pic>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1371778" y="5221895"/>
            <a:ext cx="9102852" cy="50425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4208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Content + Image">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998585" y="1778001"/>
            <a:ext cx="9102662" cy="2906369"/>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13912545" y="5204640"/>
            <a:ext cx="9102852" cy="7130547"/>
          </a:xfrm>
        </p:spPr>
        <p:txBody>
          <a:bodyPr anchor="b"/>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14162CC-A6D9-1B41-BF9F-4507EABC566A}"/>
              </a:ext>
            </a:extLst>
          </p:cNvPr>
          <p:cNvSpPr>
            <a:spLocks noGrp="1"/>
          </p:cNvSpPr>
          <p:nvPr>
            <p:ph type="pic" sz="quarter" idx="11"/>
          </p:nvPr>
        </p:nvSpPr>
        <p:spPr>
          <a:xfrm>
            <a:off x="-728228" y="1778000"/>
            <a:ext cx="13531495" cy="10557933"/>
          </a:xfrm>
        </p:spPr>
        <p:txBody>
          <a:bodyPr/>
          <a:lstStyle/>
          <a:p>
            <a:endParaRPr lang="en-US"/>
          </a:p>
        </p:txBody>
      </p:sp>
      <p:sp>
        <p:nvSpPr>
          <p:cNvPr id="19" name="AutoShape 3">
            <a:extLst>
              <a:ext uri="{FF2B5EF4-FFF2-40B4-BE49-F238E27FC236}">
                <a16:creationId xmlns:a16="http://schemas.microsoft.com/office/drawing/2014/main" id="{024BF244-5FC2-6541-814E-B8EAF2D79C56}"/>
              </a:ext>
            </a:extLst>
          </p:cNvPr>
          <p:cNvSpPr/>
          <p:nvPr userDrawn="1"/>
        </p:nvSpPr>
        <p:spPr>
          <a:xfrm>
            <a:off x="-727589" y="-425569"/>
            <a:ext cx="5015268" cy="14567140"/>
          </a:xfrm>
          <a:prstGeom prst="rect">
            <a:avLst/>
          </a:prstGeom>
          <a:solidFill>
            <a:srgbClr val="500000"/>
          </a:solidFill>
        </p:spPr>
      </p:sp>
    </p:spTree>
    <p:extLst>
      <p:ext uri="{BB962C8B-B14F-4D97-AF65-F5344CB8AC3E}">
        <p14:creationId xmlns:p14="http://schemas.microsoft.com/office/powerpoint/2010/main" val="2837128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4927796" y="1911500"/>
            <a:ext cx="18731879" cy="2906369"/>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4927796" y="5338139"/>
            <a:ext cx="18646028" cy="7130547"/>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AutoShape 3">
            <a:extLst>
              <a:ext uri="{FF2B5EF4-FFF2-40B4-BE49-F238E27FC236}">
                <a16:creationId xmlns:a16="http://schemas.microsoft.com/office/drawing/2014/main" id="{3C103627-501F-E449-8763-B65A6359859A}"/>
              </a:ext>
            </a:extLst>
          </p:cNvPr>
          <p:cNvSpPr/>
          <p:nvPr userDrawn="1"/>
        </p:nvSpPr>
        <p:spPr>
          <a:xfrm>
            <a:off x="-727589" y="-425569"/>
            <a:ext cx="5015268" cy="14567140"/>
          </a:xfrm>
          <a:prstGeom prst="rect">
            <a:avLst/>
          </a:prstGeom>
          <a:solidFill>
            <a:srgbClr val="500000"/>
          </a:solidFill>
        </p:spPr>
      </p:sp>
      <p:pic>
        <p:nvPicPr>
          <p:cNvPr id="7" name="Picture 13">
            <a:extLst>
              <a:ext uri="{FF2B5EF4-FFF2-40B4-BE49-F238E27FC236}">
                <a16:creationId xmlns:a16="http://schemas.microsoft.com/office/drawing/2014/main" id="{7DC6C5EE-6540-F547-91F1-4196639F6F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11587962"/>
            <a:ext cx="2965627" cy="1512877"/>
          </a:xfrm>
          <a:prstGeom prst="rect">
            <a:avLst/>
          </a:prstGeom>
        </p:spPr>
      </p:pic>
    </p:spTree>
    <p:extLst>
      <p:ext uri="{BB962C8B-B14F-4D97-AF65-F5344CB8AC3E}">
        <p14:creationId xmlns:p14="http://schemas.microsoft.com/office/powerpoint/2010/main" val="4014714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4682830E-34F7-A849-9291-F5F1C63A8342}"/>
              </a:ext>
            </a:extLst>
          </p:cNvPr>
          <p:cNvSpPr/>
          <p:nvPr userDrawn="1"/>
        </p:nvSpPr>
        <p:spPr>
          <a:xfrm>
            <a:off x="-198736" y="-236769"/>
            <a:ext cx="10134094" cy="14076964"/>
          </a:xfrm>
          <a:prstGeom prst="rect">
            <a:avLst/>
          </a:prstGeom>
          <a:solidFill>
            <a:schemeClr val="tx1"/>
          </a:solidFill>
        </p:spPr>
      </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000560" y="1778001"/>
            <a:ext cx="8347857" cy="2906369"/>
          </a:xfrm>
        </p:spPr>
        <p:txBody>
          <a:bodyPr anchor="b"/>
          <a:lstStyle>
            <a:lvl1pPr>
              <a:defRPr b="1" i="0">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914519" y="5204640"/>
            <a:ext cx="8433898" cy="571736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a:extLst>
              <a:ext uri="{FF2B5EF4-FFF2-40B4-BE49-F238E27FC236}">
                <a16:creationId xmlns:a16="http://schemas.microsoft.com/office/drawing/2014/main" id="{C04DB01F-E07E-C14C-8E0A-581587A1D0E8}"/>
              </a:ext>
            </a:extLst>
          </p:cNvPr>
          <p:cNvSpPr>
            <a:spLocks noGrp="1"/>
          </p:cNvSpPr>
          <p:nvPr>
            <p:ph type="chart" sz="quarter" idx="11"/>
          </p:nvPr>
        </p:nvSpPr>
        <p:spPr>
          <a:xfrm>
            <a:off x="11075842" y="1778000"/>
            <a:ext cx="12295201" cy="10557933"/>
          </a:xfrm>
        </p:spPr>
        <p:txBody>
          <a:bodyPr/>
          <a:lstStyle/>
          <a:p>
            <a:endParaRPr lang="en-US"/>
          </a:p>
        </p:txBody>
      </p:sp>
      <p:pic>
        <p:nvPicPr>
          <p:cNvPr id="9" name="Picture 13">
            <a:extLst>
              <a:ext uri="{FF2B5EF4-FFF2-40B4-BE49-F238E27FC236}">
                <a16:creationId xmlns:a16="http://schemas.microsoft.com/office/drawing/2014/main" id="{B5BE2F9B-35F0-3E48-BAE2-16EAA4EEE6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11587962"/>
            <a:ext cx="2965627" cy="1512877"/>
          </a:xfrm>
          <a:prstGeom prst="rect">
            <a:avLst/>
          </a:prstGeom>
        </p:spPr>
      </p:pic>
    </p:spTree>
    <p:extLst>
      <p:ext uri="{BB962C8B-B14F-4D97-AF65-F5344CB8AC3E}">
        <p14:creationId xmlns:p14="http://schemas.microsoft.com/office/powerpoint/2010/main" val="34645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tx1"/>
        </a:solidFill>
        <a:effectLst/>
      </p:bgPr>
    </p:bg>
    <p:spTree>
      <p:nvGrpSpPr>
        <p:cNvPr id="1" name=""/>
        <p:cNvGrpSpPr/>
        <p:nvPr/>
      </p:nvGrpSpPr>
      <p:grpSpPr>
        <a:xfrm>
          <a:off x="0" y="0"/>
          <a:ext cx="0" cy="0"/>
          <a:chOff x="0" y="0"/>
          <a:chExt cx="0" cy="0"/>
        </a:xfrm>
      </p:grpSpPr>
      <p:sp>
        <p:nvSpPr>
          <p:cNvPr id="47" name="AutoShape 3">
            <a:extLst>
              <a:ext uri="{FF2B5EF4-FFF2-40B4-BE49-F238E27FC236}">
                <a16:creationId xmlns:a16="http://schemas.microsoft.com/office/drawing/2014/main" id="{DF7FAB07-2AF9-E24F-BF21-48D6CCE38303}"/>
              </a:ext>
            </a:extLst>
          </p:cNvPr>
          <p:cNvSpPr/>
          <p:nvPr userDrawn="1"/>
        </p:nvSpPr>
        <p:spPr>
          <a:xfrm>
            <a:off x="-437246" y="7156079"/>
            <a:ext cx="25096565" cy="6855173"/>
          </a:xfrm>
          <a:prstGeom prst="rect">
            <a:avLst/>
          </a:prstGeom>
          <a:solidFill>
            <a:srgbClr val="F6F6F6"/>
          </a:solidFill>
        </p:spPr>
      </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71778" y="615161"/>
            <a:ext cx="21642858" cy="3077244"/>
          </a:xfrm>
        </p:spPr>
        <p:txBody>
          <a:bodyPr anchor="b"/>
          <a:lstStyle>
            <a:lvl1pPr algn="ctr">
              <a:defRPr b="1" i="0">
                <a:solidFill>
                  <a:schemeClr val="bg1"/>
                </a:solidFill>
                <a:latin typeface="Montserrat" pitchFamily="2" charset="77"/>
              </a:defRPr>
            </a:lvl1pPr>
          </a:lstStyle>
          <a:p>
            <a:r>
              <a:rPr lang="en-US" dirty="0"/>
              <a:t>Click to edit Master title style</a:t>
            </a:r>
          </a:p>
        </p:txBody>
      </p:sp>
      <p:grpSp>
        <p:nvGrpSpPr>
          <p:cNvPr id="22" name="Group 11">
            <a:extLst>
              <a:ext uri="{FF2B5EF4-FFF2-40B4-BE49-F238E27FC236}">
                <a16:creationId xmlns:a16="http://schemas.microsoft.com/office/drawing/2014/main" id="{89A9C294-FF40-DC4B-A20A-0612694CF5D3}"/>
              </a:ext>
            </a:extLst>
          </p:cNvPr>
          <p:cNvGrpSpPr/>
          <p:nvPr userDrawn="1"/>
        </p:nvGrpSpPr>
        <p:grpSpPr>
          <a:xfrm>
            <a:off x="1371779" y="7156079"/>
            <a:ext cx="6766936" cy="5179104"/>
            <a:chOff x="0" y="0"/>
            <a:chExt cx="2993618" cy="1217520"/>
          </a:xfrm>
          <a:solidFill>
            <a:schemeClr val="bg1"/>
          </a:solidFill>
        </p:grpSpPr>
        <p:sp>
          <p:nvSpPr>
            <p:cNvPr id="23" name="Freeform 12">
              <a:extLst>
                <a:ext uri="{FF2B5EF4-FFF2-40B4-BE49-F238E27FC236}">
                  <a16:creationId xmlns:a16="http://schemas.microsoft.com/office/drawing/2014/main" id="{3FD013CD-DD1C-AE43-8316-EC9A82C81367}"/>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grpSp>
        <p:nvGrpSpPr>
          <p:cNvPr id="24" name="Group 13">
            <a:extLst>
              <a:ext uri="{FF2B5EF4-FFF2-40B4-BE49-F238E27FC236}">
                <a16:creationId xmlns:a16="http://schemas.microsoft.com/office/drawing/2014/main" id="{60E5E100-F250-924B-AC88-C435112D7629}"/>
              </a:ext>
            </a:extLst>
          </p:cNvPr>
          <p:cNvGrpSpPr/>
          <p:nvPr userDrawn="1"/>
        </p:nvGrpSpPr>
        <p:grpSpPr>
          <a:xfrm>
            <a:off x="8810120" y="7156079"/>
            <a:ext cx="6766936" cy="5179104"/>
            <a:chOff x="0" y="0"/>
            <a:chExt cx="2993618" cy="1217520"/>
          </a:xfrm>
          <a:solidFill>
            <a:schemeClr val="bg1"/>
          </a:solidFill>
        </p:grpSpPr>
        <p:sp>
          <p:nvSpPr>
            <p:cNvPr id="25" name="Freeform 14">
              <a:extLst>
                <a:ext uri="{FF2B5EF4-FFF2-40B4-BE49-F238E27FC236}">
                  <a16:creationId xmlns:a16="http://schemas.microsoft.com/office/drawing/2014/main" id="{8A18BDFF-69C9-B740-8143-30C2B68E92F7}"/>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grpSp>
        <p:nvGrpSpPr>
          <p:cNvPr id="28" name="Group 15">
            <a:extLst>
              <a:ext uri="{FF2B5EF4-FFF2-40B4-BE49-F238E27FC236}">
                <a16:creationId xmlns:a16="http://schemas.microsoft.com/office/drawing/2014/main" id="{282F27D8-1CA2-184A-B7BE-1064EF87CCD0}"/>
              </a:ext>
            </a:extLst>
          </p:cNvPr>
          <p:cNvGrpSpPr/>
          <p:nvPr userDrawn="1"/>
        </p:nvGrpSpPr>
        <p:grpSpPr>
          <a:xfrm>
            <a:off x="16248461" y="7156079"/>
            <a:ext cx="6766936" cy="5179104"/>
            <a:chOff x="0" y="0"/>
            <a:chExt cx="2993618" cy="1217520"/>
          </a:xfrm>
          <a:solidFill>
            <a:schemeClr val="bg1"/>
          </a:solidFill>
        </p:grpSpPr>
        <p:sp>
          <p:nvSpPr>
            <p:cNvPr id="29" name="Freeform 16">
              <a:extLst>
                <a:ext uri="{FF2B5EF4-FFF2-40B4-BE49-F238E27FC236}">
                  <a16:creationId xmlns:a16="http://schemas.microsoft.com/office/drawing/2014/main" id="{12065829-E24E-DF48-93C8-8AB96B3A921B}"/>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sp>
        <p:nvSpPr>
          <p:cNvPr id="4" name="Picture Placeholder 3">
            <a:extLst>
              <a:ext uri="{FF2B5EF4-FFF2-40B4-BE49-F238E27FC236}">
                <a16:creationId xmlns:a16="http://schemas.microsoft.com/office/drawing/2014/main" id="{58AE2B76-3C67-7744-992E-CDF9C51DD586}"/>
              </a:ext>
            </a:extLst>
          </p:cNvPr>
          <p:cNvSpPr>
            <a:spLocks noGrp="1"/>
          </p:cNvSpPr>
          <p:nvPr>
            <p:ph type="pic" sz="quarter" idx="11"/>
          </p:nvPr>
        </p:nvSpPr>
        <p:spPr>
          <a:xfrm>
            <a:off x="1359203" y="4258734"/>
            <a:ext cx="6765748" cy="3805767"/>
          </a:xfrm>
          <a:prstGeom prst="roundRect">
            <a:avLst/>
          </a:prstGeom>
        </p:spPr>
        <p:txBody>
          <a:bodyPr/>
          <a:lstStyle/>
          <a:p>
            <a:endParaRPr lang="en-US" dirty="0"/>
          </a:p>
        </p:txBody>
      </p:sp>
      <p:sp>
        <p:nvSpPr>
          <p:cNvPr id="45" name="Picture Placeholder 3">
            <a:extLst>
              <a:ext uri="{FF2B5EF4-FFF2-40B4-BE49-F238E27FC236}">
                <a16:creationId xmlns:a16="http://schemas.microsoft.com/office/drawing/2014/main" id="{F22A173E-1773-694B-95C3-1D8E0B89A4F3}"/>
              </a:ext>
            </a:extLst>
          </p:cNvPr>
          <p:cNvSpPr>
            <a:spLocks noGrp="1"/>
          </p:cNvSpPr>
          <p:nvPr>
            <p:ph type="pic" sz="quarter" idx="12"/>
          </p:nvPr>
        </p:nvSpPr>
        <p:spPr>
          <a:xfrm>
            <a:off x="8796356" y="4258733"/>
            <a:ext cx="6765748" cy="3805767"/>
          </a:xfrm>
          <a:prstGeom prst="roundRect">
            <a:avLst/>
          </a:prstGeom>
        </p:spPr>
        <p:txBody>
          <a:bodyPr/>
          <a:lstStyle/>
          <a:p>
            <a:endParaRPr lang="en-US" dirty="0"/>
          </a:p>
        </p:txBody>
      </p:sp>
      <p:sp>
        <p:nvSpPr>
          <p:cNvPr id="46" name="Picture Placeholder 3">
            <a:extLst>
              <a:ext uri="{FF2B5EF4-FFF2-40B4-BE49-F238E27FC236}">
                <a16:creationId xmlns:a16="http://schemas.microsoft.com/office/drawing/2014/main" id="{2E7B3213-7717-5343-AE3E-BFBD7925E5FD}"/>
              </a:ext>
            </a:extLst>
          </p:cNvPr>
          <p:cNvSpPr>
            <a:spLocks noGrp="1"/>
          </p:cNvSpPr>
          <p:nvPr>
            <p:ph type="pic" sz="quarter" idx="13"/>
          </p:nvPr>
        </p:nvSpPr>
        <p:spPr>
          <a:xfrm>
            <a:off x="16219745" y="4258733"/>
            <a:ext cx="6765748" cy="3805767"/>
          </a:xfrm>
          <a:prstGeom prst="roundRect">
            <a:avLst/>
          </a:prstGeom>
        </p:spPr>
        <p:txBody>
          <a:bodyPr/>
          <a:lstStyle/>
          <a:p>
            <a:endParaRPr lang="en-US" dirty="0"/>
          </a:p>
        </p:txBody>
      </p:sp>
    </p:spTree>
    <p:extLst>
      <p:ext uri="{BB962C8B-B14F-4D97-AF65-F5344CB8AC3E}">
        <p14:creationId xmlns:p14="http://schemas.microsoft.com/office/powerpoint/2010/main" val="407318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354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5D938B0E-0F00-C640-A410-0EDF49A4A8D4}"/>
              </a:ext>
            </a:extLst>
          </p:cNvPr>
          <p:cNvSpPr/>
          <p:nvPr userDrawn="1"/>
        </p:nvSpPr>
        <p:spPr>
          <a:xfrm>
            <a:off x="-406453" y="-355600"/>
            <a:ext cx="25352501" cy="4927600"/>
          </a:xfrm>
          <a:prstGeom prst="rect">
            <a:avLst/>
          </a:prstGeom>
          <a:solidFill>
            <a:srgbClr val="500000"/>
          </a:solidFill>
        </p:spPr>
      </p:sp>
      <p:grpSp>
        <p:nvGrpSpPr>
          <p:cNvPr id="6" name="Group 3">
            <a:extLst>
              <a:ext uri="{FF2B5EF4-FFF2-40B4-BE49-F238E27FC236}">
                <a16:creationId xmlns:a16="http://schemas.microsoft.com/office/drawing/2014/main" id="{2987D713-9D8B-8B49-856D-9B80C0BC1A34}"/>
              </a:ext>
            </a:extLst>
          </p:cNvPr>
          <p:cNvGrpSpPr/>
          <p:nvPr userDrawn="1"/>
        </p:nvGrpSpPr>
        <p:grpSpPr>
          <a:xfrm>
            <a:off x="-1996566" y="1878769"/>
            <a:ext cx="18793729" cy="13716000"/>
            <a:chOff x="0" y="0"/>
            <a:chExt cx="3373780" cy="2462566"/>
          </a:xfrm>
        </p:grpSpPr>
        <p:sp>
          <p:nvSpPr>
            <p:cNvPr id="7" name="Freeform 4">
              <a:extLst>
                <a:ext uri="{FF2B5EF4-FFF2-40B4-BE49-F238E27FC236}">
                  <a16:creationId xmlns:a16="http://schemas.microsoft.com/office/drawing/2014/main" id="{08C6627A-669F-6146-9D99-8C63E1BFC0FD}"/>
                </a:ext>
              </a:extLst>
            </p:cNvPr>
            <p:cNvSpPr/>
            <p:nvPr/>
          </p:nvSpPr>
          <p:spPr>
            <a:xfrm>
              <a:off x="0" y="0"/>
              <a:ext cx="3373780" cy="2462566"/>
            </a:xfrm>
            <a:custGeom>
              <a:avLst/>
              <a:gdLst/>
              <a:ahLst/>
              <a:cxnLst/>
              <a:rect l="l" t="t" r="r" b="b"/>
              <a:pathLst>
                <a:path w="3373780" h="2462566">
                  <a:moveTo>
                    <a:pt x="3249320" y="2462566"/>
                  </a:moveTo>
                  <a:lnTo>
                    <a:pt x="124460" y="2462566"/>
                  </a:lnTo>
                  <a:cubicBezTo>
                    <a:pt x="55880" y="2462566"/>
                    <a:pt x="0" y="2406686"/>
                    <a:pt x="0" y="2338106"/>
                  </a:cubicBezTo>
                  <a:lnTo>
                    <a:pt x="0" y="124460"/>
                  </a:lnTo>
                  <a:cubicBezTo>
                    <a:pt x="0" y="55880"/>
                    <a:pt x="55880" y="0"/>
                    <a:pt x="124460" y="0"/>
                  </a:cubicBezTo>
                  <a:lnTo>
                    <a:pt x="3249320" y="0"/>
                  </a:lnTo>
                  <a:cubicBezTo>
                    <a:pt x="3317900" y="0"/>
                    <a:pt x="3373780" y="55880"/>
                    <a:pt x="3373780" y="124460"/>
                  </a:cubicBezTo>
                  <a:lnTo>
                    <a:pt x="3373780" y="2338106"/>
                  </a:lnTo>
                  <a:cubicBezTo>
                    <a:pt x="3373780" y="2406686"/>
                    <a:pt x="3317900" y="2462566"/>
                    <a:pt x="3249320" y="2462566"/>
                  </a:cubicBezTo>
                  <a:close/>
                </a:path>
              </a:pathLst>
            </a:custGeom>
            <a:solidFill>
              <a:srgbClr val="F6F6F6"/>
            </a:solidFill>
          </p:spPr>
        </p:sp>
      </p:grpSp>
      <p:sp>
        <p:nvSpPr>
          <p:cNvPr id="13" name="TextBox 11">
            <a:extLst>
              <a:ext uri="{FF2B5EF4-FFF2-40B4-BE49-F238E27FC236}">
                <a16:creationId xmlns:a16="http://schemas.microsoft.com/office/drawing/2014/main" id="{437D494A-68A3-0E4C-92F6-9999B081A25C}"/>
              </a:ext>
            </a:extLst>
          </p:cNvPr>
          <p:cNvSpPr txBox="1"/>
          <p:nvPr userDrawn="1"/>
        </p:nvSpPr>
        <p:spPr>
          <a:xfrm>
            <a:off x="1625812" y="3715426"/>
            <a:ext cx="9913887" cy="487313"/>
          </a:xfrm>
          <a:prstGeom prst="rect">
            <a:avLst/>
          </a:prstGeom>
        </p:spPr>
        <p:txBody>
          <a:bodyPr lIns="0" tIns="0" rIns="0" bIns="0" rtlCol="0" anchor="t">
            <a:spAutoFit/>
          </a:bodyPr>
          <a:lstStyle/>
          <a:p>
            <a:pPr>
              <a:lnSpc>
                <a:spcPts val="3839"/>
              </a:lnSpc>
            </a:pPr>
            <a:r>
              <a:rPr lang="en-US" sz="3200" spc="96">
                <a:solidFill>
                  <a:srgbClr val="191919"/>
                </a:solidFill>
                <a:latin typeface="Open Sans"/>
              </a:rPr>
              <a:t>TEXAS A&amp;M AGRILIFE</a:t>
            </a:r>
          </a:p>
        </p:txBody>
      </p:sp>
      <p:cxnSp>
        <p:nvCxnSpPr>
          <p:cNvPr id="15" name="Straight Arrow Connector 14">
            <a:extLst>
              <a:ext uri="{FF2B5EF4-FFF2-40B4-BE49-F238E27FC236}">
                <a16:creationId xmlns:a16="http://schemas.microsoft.com/office/drawing/2014/main" id="{22112EE4-1D80-8C49-B05E-78230741A536}"/>
              </a:ext>
            </a:extLst>
          </p:cNvPr>
          <p:cNvCxnSpPr/>
          <p:nvPr userDrawn="1"/>
        </p:nvCxnSpPr>
        <p:spPr>
          <a:xfrm>
            <a:off x="1625812" y="10820400"/>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625811" y="4673594"/>
            <a:ext cx="10444057" cy="5130780"/>
          </a:xfrm>
        </p:spPr>
        <p:txBody>
          <a:bodyPr anchor="t"/>
          <a:lstStyle>
            <a:lvl1pPr>
              <a:defRPr b="1" i="0">
                <a:solidFill>
                  <a:schemeClr val="tx1">
                    <a:lumMod val="50000"/>
                  </a:schemeClr>
                </a:solidFill>
                <a:latin typeface="Montserrat" pitchFamily="2" charset="77"/>
              </a:defRPr>
            </a:lvl1pPr>
          </a:lstStyle>
          <a:p>
            <a:r>
              <a:rPr lang="en-US" dirty="0"/>
              <a:t>Click to edit Master title style</a:t>
            </a:r>
          </a:p>
        </p:txBody>
      </p:sp>
      <p:pic>
        <p:nvPicPr>
          <p:cNvPr id="19" name="Picture 13">
            <a:extLst>
              <a:ext uri="{FF2B5EF4-FFF2-40B4-BE49-F238E27FC236}">
                <a16:creationId xmlns:a16="http://schemas.microsoft.com/office/drawing/2014/main" id="{561D0200-7592-7743-B43A-1110F6D19F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457040" y="666060"/>
            <a:ext cx="3973191" cy="1212709"/>
          </a:xfrm>
          <a:prstGeom prst="rect">
            <a:avLst/>
          </a:prstGeom>
        </p:spPr>
      </p:pic>
      <p:sp>
        <p:nvSpPr>
          <p:cNvPr id="21" name="Picture Placeholder 20">
            <a:extLst>
              <a:ext uri="{FF2B5EF4-FFF2-40B4-BE49-F238E27FC236}">
                <a16:creationId xmlns:a16="http://schemas.microsoft.com/office/drawing/2014/main" id="{4FA10FC3-8DD9-0A47-AFCA-94EEFED3BD60}"/>
              </a:ext>
            </a:extLst>
          </p:cNvPr>
          <p:cNvSpPr>
            <a:spLocks noGrp="1"/>
          </p:cNvSpPr>
          <p:nvPr>
            <p:ph type="pic" sz="quarter" idx="10"/>
          </p:nvPr>
        </p:nvSpPr>
        <p:spPr>
          <a:xfrm>
            <a:off x="12803267" y="3403600"/>
            <a:ext cx="9043577" cy="10312400"/>
          </a:xfrm>
        </p:spPr>
        <p:txBody>
          <a:bodyPr/>
          <a:lstStyle/>
          <a:p>
            <a:endParaRPr lang="en-US"/>
          </a:p>
        </p:txBody>
      </p:sp>
    </p:spTree>
    <p:extLst>
      <p:ext uri="{BB962C8B-B14F-4D97-AF65-F5344CB8AC3E}">
        <p14:creationId xmlns:p14="http://schemas.microsoft.com/office/powerpoint/2010/main" val="3321274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FD348FD-5766-0842-B14B-D767BF0458E6}"/>
              </a:ext>
            </a:extLst>
          </p:cNvPr>
          <p:cNvSpPr>
            <a:spLocks noGrp="1"/>
          </p:cNvSpPr>
          <p:nvPr>
            <p:ph type="pic" sz="quarter" idx="10"/>
          </p:nvPr>
        </p:nvSpPr>
        <p:spPr>
          <a:xfrm>
            <a:off x="7620992" y="0"/>
            <a:ext cx="16766183" cy="11023600"/>
          </a:xfrm>
        </p:spPr>
        <p:txBody>
          <a:bodyPr/>
          <a:lstStyle/>
          <a:p>
            <a:endParaRPr lang="en-US"/>
          </a:p>
        </p:txBody>
      </p:sp>
      <p:cxnSp>
        <p:nvCxnSpPr>
          <p:cNvPr id="15" name="Straight Arrow Connector 14">
            <a:extLst>
              <a:ext uri="{FF2B5EF4-FFF2-40B4-BE49-F238E27FC236}">
                <a16:creationId xmlns:a16="http://schemas.microsoft.com/office/drawing/2014/main" id="{22112EE4-1D80-8C49-B05E-78230741A536}"/>
              </a:ext>
            </a:extLst>
          </p:cNvPr>
          <p:cNvCxnSpPr/>
          <p:nvPr userDrawn="1"/>
        </p:nvCxnSpPr>
        <p:spPr>
          <a:xfrm>
            <a:off x="1625812" y="10820400"/>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4" name="Picture 9">
            <a:extLst>
              <a:ext uri="{FF2B5EF4-FFF2-40B4-BE49-F238E27FC236}">
                <a16:creationId xmlns:a16="http://schemas.microsoft.com/office/drawing/2014/main" id="{B46BDAFD-6943-C642-BBEE-9F99D044FE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919010"/>
            <a:ext cx="3852660" cy="1175921"/>
          </a:xfrm>
          <a:prstGeom prst="rect">
            <a:avLst/>
          </a:prstGeom>
        </p:spPr>
      </p:pic>
      <p:grpSp>
        <p:nvGrpSpPr>
          <p:cNvPr id="18" name="Group 4">
            <a:extLst>
              <a:ext uri="{FF2B5EF4-FFF2-40B4-BE49-F238E27FC236}">
                <a16:creationId xmlns:a16="http://schemas.microsoft.com/office/drawing/2014/main" id="{94AE3321-963C-6241-AAE8-AA0FA050B036}"/>
              </a:ext>
            </a:extLst>
          </p:cNvPr>
          <p:cNvGrpSpPr/>
          <p:nvPr userDrawn="1"/>
        </p:nvGrpSpPr>
        <p:grpSpPr>
          <a:xfrm>
            <a:off x="-1171737" y="6808906"/>
            <a:ext cx="11048224" cy="7477245"/>
            <a:chOff x="0" y="0"/>
            <a:chExt cx="11046785" cy="7477245"/>
          </a:xfrm>
        </p:grpSpPr>
        <p:grpSp>
          <p:nvGrpSpPr>
            <p:cNvPr id="20" name="Group 5">
              <a:extLst>
                <a:ext uri="{FF2B5EF4-FFF2-40B4-BE49-F238E27FC236}">
                  <a16:creationId xmlns:a16="http://schemas.microsoft.com/office/drawing/2014/main" id="{E2CB25AE-A3B7-2543-ACF4-9867096339C6}"/>
                </a:ext>
              </a:extLst>
            </p:cNvPr>
            <p:cNvGrpSpPr/>
            <p:nvPr/>
          </p:nvGrpSpPr>
          <p:grpSpPr>
            <a:xfrm>
              <a:off x="0" y="0"/>
              <a:ext cx="11046785" cy="7477245"/>
              <a:chOff x="0" y="0"/>
              <a:chExt cx="1983336" cy="1342462"/>
            </a:xfrm>
          </p:grpSpPr>
          <p:sp>
            <p:nvSpPr>
              <p:cNvPr id="23" name="Freeform 6">
                <a:extLst>
                  <a:ext uri="{FF2B5EF4-FFF2-40B4-BE49-F238E27FC236}">
                    <a16:creationId xmlns:a16="http://schemas.microsoft.com/office/drawing/2014/main" id="{F20215C9-DFC6-534F-B3ED-C77854FEA310}"/>
                  </a:ext>
                </a:extLst>
              </p:cNvPr>
              <p:cNvSpPr/>
              <p:nvPr/>
            </p:nvSpPr>
            <p:spPr>
              <a:xfrm>
                <a:off x="0" y="0"/>
                <a:ext cx="1983336" cy="1342462"/>
              </a:xfrm>
              <a:custGeom>
                <a:avLst/>
                <a:gdLst/>
                <a:ahLst/>
                <a:cxnLst/>
                <a:rect l="l" t="t" r="r" b="b"/>
                <a:pathLst>
                  <a:path w="1983336" h="1342462">
                    <a:moveTo>
                      <a:pt x="1858876" y="1342462"/>
                    </a:moveTo>
                    <a:lnTo>
                      <a:pt x="124460" y="1342462"/>
                    </a:lnTo>
                    <a:cubicBezTo>
                      <a:pt x="55880" y="1342462"/>
                      <a:pt x="0" y="1286582"/>
                      <a:pt x="0" y="1218002"/>
                    </a:cubicBezTo>
                    <a:lnTo>
                      <a:pt x="0" y="124460"/>
                    </a:lnTo>
                    <a:cubicBezTo>
                      <a:pt x="0" y="55880"/>
                      <a:pt x="55880" y="0"/>
                      <a:pt x="124460" y="0"/>
                    </a:cubicBezTo>
                    <a:lnTo>
                      <a:pt x="1858876" y="0"/>
                    </a:lnTo>
                    <a:cubicBezTo>
                      <a:pt x="1927456" y="0"/>
                      <a:pt x="1983336" y="55880"/>
                      <a:pt x="1983336" y="124460"/>
                    </a:cubicBezTo>
                    <a:lnTo>
                      <a:pt x="1983336" y="1218002"/>
                    </a:lnTo>
                    <a:cubicBezTo>
                      <a:pt x="1983336" y="1286582"/>
                      <a:pt x="1927456" y="1342462"/>
                      <a:pt x="1858876" y="1342462"/>
                    </a:cubicBezTo>
                    <a:close/>
                  </a:path>
                </a:pathLst>
              </a:custGeom>
              <a:solidFill>
                <a:srgbClr val="F6F6F6"/>
              </a:solidFill>
            </p:spPr>
          </p:sp>
        </p:grpSp>
        <p:sp>
          <p:nvSpPr>
            <p:cNvPr id="22" name="TextBox 8">
              <a:extLst>
                <a:ext uri="{FF2B5EF4-FFF2-40B4-BE49-F238E27FC236}">
                  <a16:creationId xmlns:a16="http://schemas.microsoft.com/office/drawing/2014/main" id="{29E53D97-E16A-8848-886B-82C4940AE677}"/>
                </a:ext>
              </a:extLst>
            </p:cNvPr>
            <p:cNvSpPr txBox="1"/>
            <p:nvPr/>
          </p:nvSpPr>
          <p:spPr>
            <a:xfrm>
              <a:off x="2543185" y="5506920"/>
              <a:ext cx="7756989" cy="312971"/>
            </a:xfrm>
            <a:prstGeom prst="rect">
              <a:avLst/>
            </a:prstGeom>
          </p:spPr>
          <p:txBody>
            <a:bodyPr lIns="0" tIns="0" rIns="0" bIns="0" rtlCol="0" anchor="t">
              <a:spAutoFit/>
            </a:bodyPr>
            <a:lstStyle/>
            <a:p>
              <a:pPr marL="0" lvl="0" indent="0" algn="l">
                <a:lnSpc>
                  <a:spcPts val="2240"/>
                </a:lnSpc>
                <a:spcBef>
                  <a:spcPct val="0"/>
                </a:spcBef>
              </a:pPr>
              <a:endParaRPr sz="3200" b="1" i="0" dirty="0">
                <a:latin typeface="Montserrat SemiBold" pitchFamily="2" charset="77"/>
              </a:endParaRPr>
            </a:p>
          </p:txBody>
        </p:sp>
      </p:gr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048043" y="7982138"/>
            <a:ext cx="8081736" cy="5130780"/>
          </a:xfrm>
        </p:spPr>
        <p:txBody>
          <a:bodyPr anchor="t"/>
          <a:lstStyle>
            <a:lvl1pPr>
              <a:defRPr sz="8800" b="1" i="0">
                <a:solidFill>
                  <a:schemeClr val="tx1">
                    <a:lumMod val="50000"/>
                  </a:schemeClr>
                </a:solidFill>
                <a:latin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123665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5D938B0E-0F00-C640-A410-0EDF49A4A8D4}"/>
              </a:ext>
            </a:extLst>
          </p:cNvPr>
          <p:cNvSpPr/>
          <p:nvPr userDrawn="1"/>
        </p:nvSpPr>
        <p:spPr>
          <a:xfrm>
            <a:off x="-406453" y="-355600"/>
            <a:ext cx="25352501" cy="4927600"/>
          </a:xfrm>
          <a:prstGeom prst="rect">
            <a:avLst/>
          </a:prstGeom>
          <a:solidFill>
            <a:srgbClr val="500000"/>
          </a:solidFill>
        </p:spPr>
      </p:sp>
      <p:grpSp>
        <p:nvGrpSpPr>
          <p:cNvPr id="6" name="Group 3">
            <a:extLst>
              <a:ext uri="{FF2B5EF4-FFF2-40B4-BE49-F238E27FC236}">
                <a16:creationId xmlns:a16="http://schemas.microsoft.com/office/drawing/2014/main" id="{2987D713-9D8B-8B49-856D-9B80C0BC1A34}"/>
              </a:ext>
            </a:extLst>
          </p:cNvPr>
          <p:cNvGrpSpPr/>
          <p:nvPr userDrawn="1"/>
        </p:nvGrpSpPr>
        <p:grpSpPr>
          <a:xfrm>
            <a:off x="-1996566" y="1878769"/>
            <a:ext cx="18793729" cy="13716000"/>
            <a:chOff x="0" y="0"/>
            <a:chExt cx="3373780" cy="2462566"/>
          </a:xfrm>
        </p:grpSpPr>
        <p:sp>
          <p:nvSpPr>
            <p:cNvPr id="7" name="Freeform 4">
              <a:extLst>
                <a:ext uri="{FF2B5EF4-FFF2-40B4-BE49-F238E27FC236}">
                  <a16:creationId xmlns:a16="http://schemas.microsoft.com/office/drawing/2014/main" id="{08C6627A-669F-6146-9D99-8C63E1BFC0FD}"/>
                </a:ext>
              </a:extLst>
            </p:cNvPr>
            <p:cNvSpPr/>
            <p:nvPr/>
          </p:nvSpPr>
          <p:spPr>
            <a:xfrm>
              <a:off x="0" y="0"/>
              <a:ext cx="3373780" cy="2462566"/>
            </a:xfrm>
            <a:custGeom>
              <a:avLst/>
              <a:gdLst/>
              <a:ahLst/>
              <a:cxnLst/>
              <a:rect l="l" t="t" r="r" b="b"/>
              <a:pathLst>
                <a:path w="3373780" h="2462566">
                  <a:moveTo>
                    <a:pt x="3249320" y="2462566"/>
                  </a:moveTo>
                  <a:lnTo>
                    <a:pt x="124460" y="2462566"/>
                  </a:lnTo>
                  <a:cubicBezTo>
                    <a:pt x="55880" y="2462566"/>
                    <a:pt x="0" y="2406686"/>
                    <a:pt x="0" y="2338106"/>
                  </a:cubicBezTo>
                  <a:lnTo>
                    <a:pt x="0" y="124460"/>
                  </a:lnTo>
                  <a:cubicBezTo>
                    <a:pt x="0" y="55880"/>
                    <a:pt x="55880" y="0"/>
                    <a:pt x="124460" y="0"/>
                  </a:cubicBezTo>
                  <a:lnTo>
                    <a:pt x="3249320" y="0"/>
                  </a:lnTo>
                  <a:cubicBezTo>
                    <a:pt x="3317900" y="0"/>
                    <a:pt x="3373780" y="55880"/>
                    <a:pt x="3373780" y="124460"/>
                  </a:cubicBezTo>
                  <a:lnTo>
                    <a:pt x="3373780" y="2338106"/>
                  </a:lnTo>
                  <a:cubicBezTo>
                    <a:pt x="3373780" y="2406686"/>
                    <a:pt x="3317900" y="2462566"/>
                    <a:pt x="3249320" y="2462566"/>
                  </a:cubicBezTo>
                  <a:close/>
                </a:path>
              </a:pathLst>
            </a:custGeom>
            <a:solidFill>
              <a:srgbClr val="F6F6F6"/>
            </a:solidFill>
          </p:spPr>
        </p:sp>
      </p:grpSp>
      <p:sp>
        <p:nvSpPr>
          <p:cNvPr id="13" name="TextBox 11">
            <a:extLst>
              <a:ext uri="{FF2B5EF4-FFF2-40B4-BE49-F238E27FC236}">
                <a16:creationId xmlns:a16="http://schemas.microsoft.com/office/drawing/2014/main" id="{437D494A-68A3-0E4C-92F6-9999B081A25C}"/>
              </a:ext>
            </a:extLst>
          </p:cNvPr>
          <p:cNvSpPr txBox="1"/>
          <p:nvPr userDrawn="1"/>
        </p:nvSpPr>
        <p:spPr>
          <a:xfrm>
            <a:off x="1625812" y="3715426"/>
            <a:ext cx="9913887" cy="487313"/>
          </a:xfrm>
          <a:prstGeom prst="rect">
            <a:avLst/>
          </a:prstGeom>
        </p:spPr>
        <p:txBody>
          <a:bodyPr lIns="0" tIns="0" rIns="0" bIns="0" rtlCol="0" anchor="t">
            <a:spAutoFit/>
          </a:bodyPr>
          <a:lstStyle/>
          <a:p>
            <a:pPr>
              <a:lnSpc>
                <a:spcPts val="3839"/>
              </a:lnSpc>
            </a:pPr>
            <a:r>
              <a:rPr lang="en-US" sz="3200" spc="96">
                <a:solidFill>
                  <a:srgbClr val="191919"/>
                </a:solidFill>
                <a:latin typeface="Open Sans"/>
              </a:rPr>
              <a:t>TEXAS A&amp;M AGRILIFE</a:t>
            </a:r>
          </a:p>
        </p:txBody>
      </p:sp>
      <p:cxnSp>
        <p:nvCxnSpPr>
          <p:cNvPr id="15" name="Straight Arrow Connector 14">
            <a:extLst>
              <a:ext uri="{FF2B5EF4-FFF2-40B4-BE49-F238E27FC236}">
                <a16:creationId xmlns:a16="http://schemas.microsoft.com/office/drawing/2014/main" id="{22112EE4-1D80-8C49-B05E-78230741A536}"/>
              </a:ext>
            </a:extLst>
          </p:cNvPr>
          <p:cNvCxnSpPr/>
          <p:nvPr userDrawn="1"/>
        </p:nvCxnSpPr>
        <p:spPr>
          <a:xfrm>
            <a:off x="1625812" y="10820400"/>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625811" y="4673594"/>
            <a:ext cx="10444057" cy="5130780"/>
          </a:xfrm>
        </p:spPr>
        <p:txBody>
          <a:bodyPr anchor="t"/>
          <a:lstStyle>
            <a:lvl1pPr>
              <a:defRPr b="1" i="0">
                <a:solidFill>
                  <a:schemeClr val="tx1">
                    <a:lumMod val="50000"/>
                  </a:schemeClr>
                </a:solidFill>
                <a:latin typeface="Montserrat" pitchFamily="2" charset="77"/>
              </a:defRPr>
            </a:lvl1pPr>
          </a:lstStyle>
          <a:p>
            <a:r>
              <a:rPr lang="en-US" dirty="0"/>
              <a:t>Click to edit Master title style</a:t>
            </a:r>
          </a:p>
        </p:txBody>
      </p:sp>
      <p:pic>
        <p:nvPicPr>
          <p:cNvPr id="19" name="Picture 13">
            <a:extLst>
              <a:ext uri="{FF2B5EF4-FFF2-40B4-BE49-F238E27FC236}">
                <a16:creationId xmlns:a16="http://schemas.microsoft.com/office/drawing/2014/main" id="{561D0200-7592-7743-B43A-1110F6D19F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263458" y="341601"/>
            <a:ext cx="3166772" cy="1615491"/>
          </a:xfrm>
          <a:prstGeom prst="rect">
            <a:avLst/>
          </a:prstGeom>
        </p:spPr>
      </p:pic>
      <p:sp>
        <p:nvSpPr>
          <p:cNvPr id="21" name="Picture Placeholder 20">
            <a:extLst>
              <a:ext uri="{FF2B5EF4-FFF2-40B4-BE49-F238E27FC236}">
                <a16:creationId xmlns:a16="http://schemas.microsoft.com/office/drawing/2014/main" id="{4FA10FC3-8DD9-0A47-AFCA-94EEFED3BD60}"/>
              </a:ext>
            </a:extLst>
          </p:cNvPr>
          <p:cNvSpPr>
            <a:spLocks noGrp="1"/>
          </p:cNvSpPr>
          <p:nvPr>
            <p:ph type="pic" sz="quarter" idx="10"/>
          </p:nvPr>
        </p:nvSpPr>
        <p:spPr>
          <a:xfrm>
            <a:off x="12803267" y="3403600"/>
            <a:ext cx="9043577" cy="10312400"/>
          </a:xfrm>
        </p:spPr>
        <p:txBody>
          <a:bodyPr/>
          <a:lstStyle/>
          <a:p>
            <a:endParaRPr lang="en-US"/>
          </a:p>
        </p:txBody>
      </p:sp>
    </p:spTree>
    <p:extLst>
      <p:ext uri="{BB962C8B-B14F-4D97-AF65-F5344CB8AC3E}">
        <p14:creationId xmlns:p14="http://schemas.microsoft.com/office/powerpoint/2010/main" val="470546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Content + Image">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A4C9F3EC-BDC7-9942-857A-557B58D80737}"/>
              </a:ext>
            </a:extLst>
          </p:cNvPr>
          <p:cNvGrpSpPr/>
          <p:nvPr userDrawn="1"/>
        </p:nvGrpSpPr>
        <p:grpSpPr>
          <a:xfrm>
            <a:off x="-1761612" y="-1371600"/>
            <a:ext cx="16234226" cy="12422037"/>
            <a:chOff x="0" y="0"/>
            <a:chExt cx="2914308" cy="2230248"/>
          </a:xfrm>
        </p:grpSpPr>
        <p:sp>
          <p:nvSpPr>
            <p:cNvPr id="18" name="Freeform 4">
              <a:extLst>
                <a:ext uri="{FF2B5EF4-FFF2-40B4-BE49-F238E27FC236}">
                  <a16:creationId xmlns:a16="http://schemas.microsoft.com/office/drawing/2014/main" id="{4303EAC4-2339-684D-B297-78F71B3A9E2E}"/>
                </a:ext>
              </a:extLst>
            </p:cNvPr>
            <p:cNvSpPr/>
            <p:nvPr/>
          </p:nvSpPr>
          <p:spPr>
            <a:xfrm>
              <a:off x="0" y="0"/>
              <a:ext cx="2914308" cy="2230248"/>
            </a:xfrm>
            <a:custGeom>
              <a:avLst/>
              <a:gdLst/>
              <a:ahLst/>
              <a:cxnLst/>
              <a:rect l="l" t="t" r="r" b="b"/>
              <a:pathLst>
                <a:path w="2914308" h="2230248">
                  <a:moveTo>
                    <a:pt x="2789848" y="2230248"/>
                  </a:moveTo>
                  <a:lnTo>
                    <a:pt x="124460" y="2230248"/>
                  </a:lnTo>
                  <a:cubicBezTo>
                    <a:pt x="55880" y="2230248"/>
                    <a:pt x="0" y="2174368"/>
                    <a:pt x="0" y="2105788"/>
                  </a:cubicBezTo>
                  <a:lnTo>
                    <a:pt x="0" y="124460"/>
                  </a:lnTo>
                  <a:cubicBezTo>
                    <a:pt x="0" y="55880"/>
                    <a:pt x="55880" y="0"/>
                    <a:pt x="124460" y="0"/>
                  </a:cubicBezTo>
                  <a:lnTo>
                    <a:pt x="2789848" y="0"/>
                  </a:lnTo>
                  <a:cubicBezTo>
                    <a:pt x="2858428" y="0"/>
                    <a:pt x="2914308" y="55880"/>
                    <a:pt x="2914308" y="124460"/>
                  </a:cubicBezTo>
                  <a:lnTo>
                    <a:pt x="2914308" y="2105788"/>
                  </a:lnTo>
                  <a:cubicBezTo>
                    <a:pt x="2914308" y="2174368"/>
                    <a:pt x="2858428" y="2230248"/>
                    <a:pt x="2789848" y="2230248"/>
                  </a:cubicBezTo>
                  <a:close/>
                </a:path>
              </a:pathLst>
            </a:custGeom>
            <a:solidFill>
              <a:srgbClr val="F6F6F6"/>
            </a:solidFill>
          </p:spPr>
        </p:sp>
      </p:gr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71779" y="615160"/>
            <a:ext cx="9102662" cy="4069211"/>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sp>
        <p:nvSpPr>
          <p:cNvPr id="12" name="AutoShape 2">
            <a:extLst>
              <a:ext uri="{FF2B5EF4-FFF2-40B4-BE49-F238E27FC236}">
                <a16:creationId xmlns:a16="http://schemas.microsoft.com/office/drawing/2014/main" id="{4520630C-D7D8-CF48-870E-7A603B9A8C8D}"/>
              </a:ext>
            </a:extLst>
          </p:cNvPr>
          <p:cNvSpPr/>
          <p:nvPr userDrawn="1"/>
        </p:nvSpPr>
        <p:spPr>
          <a:xfrm>
            <a:off x="-727590" y="11050438"/>
            <a:ext cx="26092552" cy="2836389"/>
          </a:xfrm>
          <a:prstGeom prst="rect">
            <a:avLst/>
          </a:prstGeom>
          <a:solidFill>
            <a:srgbClr val="500000"/>
          </a:solidFill>
        </p:spPr>
      </p:sp>
      <p:pic>
        <p:nvPicPr>
          <p:cNvPr id="26" name="Picture 13">
            <a:extLst>
              <a:ext uri="{FF2B5EF4-FFF2-40B4-BE49-F238E27FC236}">
                <a16:creationId xmlns:a16="http://schemas.microsoft.com/office/drawing/2014/main" id="{9E15654F-DF04-1245-8AD2-D4927968C4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11587962"/>
            <a:ext cx="4748115" cy="1449236"/>
          </a:xfrm>
          <a:prstGeom prst="rect">
            <a:avLst/>
          </a:prstGeom>
        </p:spPr>
      </p:pic>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1371778" y="5221895"/>
            <a:ext cx="9102852" cy="50425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4542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ght Content + Image">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998585" y="1778001"/>
            <a:ext cx="9102662" cy="2906369"/>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13912545" y="5204640"/>
            <a:ext cx="9102852" cy="7130547"/>
          </a:xfrm>
        </p:spPr>
        <p:txBody>
          <a:bodyPr anchor="b"/>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14162CC-A6D9-1B41-BF9F-4507EABC566A}"/>
              </a:ext>
            </a:extLst>
          </p:cNvPr>
          <p:cNvSpPr>
            <a:spLocks noGrp="1"/>
          </p:cNvSpPr>
          <p:nvPr>
            <p:ph type="pic" sz="quarter" idx="11"/>
          </p:nvPr>
        </p:nvSpPr>
        <p:spPr>
          <a:xfrm>
            <a:off x="-728228" y="1778000"/>
            <a:ext cx="13531495" cy="10557933"/>
          </a:xfrm>
        </p:spPr>
        <p:txBody>
          <a:bodyPr/>
          <a:lstStyle/>
          <a:p>
            <a:endParaRPr lang="en-US"/>
          </a:p>
        </p:txBody>
      </p:sp>
      <p:sp>
        <p:nvSpPr>
          <p:cNvPr id="19" name="AutoShape 3">
            <a:extLst>
              <a:ext uri="{FF2B5EF4-FFF2-40B4-BE49-F238E27FC236}">
                <a16:creationId xmlns:a16="http://schemas.microsoft.com/office/drawing/2014/main" id="{024BF244-5FC2-6541-814E-B8EAF2D79C56}"/>
              </a:ext>
            </a:extLst>
          </p:cNvPr>
          <p:cNvSpPr/>
          <p:nvPr userDrawn="1"/>
        </p:nvSpPr>
        <p:spPr>
          <a:xfrm>
            <a:off x="-727589" y="-425569"/>
            <a:ext cx="5015268" cy="14567140"/>
          </a:xfrm>
          <a:prstGeom prst="rect">
            <a:avLst/>
          </a:prstGeom>
          <a:solidFill>
            <a:srgbClr val="500000"/>
          </a:solidFill>
        </p:spPr>
      </p:sp>
    </p:spTree>
    <p:extLst>
      <p:ext uri="{BB962C8B-B14F-4D97-AF65-F5344CB8AC3E}">
        <p14:creationId xmlns:p14="http://schemas.microsoft.com/office/powerpoint/2010/main" val="3192629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4927796" y="1911500"/>
            <a:ext cx="18731879" cy="2906369"/>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4927796" y="5338139"/>
            <a:ext cx="18646028" cy="7130547"/>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AutoShape 3">
            <a:extLst>
              <a:ext uri="{FF2B5EF4-FFF2-40B4-BE49-F238E27FC236}">
                <a16:creationId xmlns:a16="http://schemas.microsoft.com/office/drawing/2014/main" id="{3C103627-501F-E449-8763-B65A6359859A}"/>
              </a:ext>
            </a:extLst>
          </p:cNvPr>
          <p:cNvSpPr/>
          <p:nvPr userDrawn="1"/>
        </p:nvSpPr>
        <p:spPr>
          <a:xfrm>
            <a:off x="-727589" y="-425569"/>
            <a:ext cx="5015268" cy="14567140"/>
          </a:xfrm>
          <a:prstGeom prst="rect">
            <a:avLst/>
          </a:prstGeom>
          <a:solidFill>
            <a:srgbClr val="500000"/>
          </a:solidFill>
        </p:spPr>
      </p:sp>
      <p:pic>
        <p:nvPicPr>
          <p:cNvPr id="8" name="Picture 9">
            <a:extLst>
              <a:ext uri="{FF2B5EF4-FFF2-40B4-BE49-F238E27FC236}">
                <a16:creationId xmlns:a16="http://schemas.microsoft.com/office/drawing/2014/main" id="{B39B13F3-7EB0-4A4E-B143-26FC52189C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11711609"/>
            <a:ext cx="3262903" cy="995913"/>
          </a:xfrm>
          <a:prstGeom prst="rect">
            <a:avLst/>
          </a:prstGeom>
        </p:spPr>
      </p:pic>
    </p:spTree>
    <p:extLst>
      <p:ext uri="{BB962C8B-B14F-4D97-AF65-F5344CB8AC3E}">
        <p14:creationId xmlns:p14="http://schemas.microsoft.com/office/powerpoint/2010/main" val="3423260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4682830E-34F7-A849-9291-F5F1C63A8342}"/>
              </a:ext>
            </a:extLst>
          </p:cNvPr>
          <p:cNvSpPr/>
          <p:nvPr userDrawn="1"/>
        </p:nvSpPr>
        <p:spPr>
          <a:xfrm>
            <a:off x="-198736" y="-236769"/>
            <a:ext cx="10134094" cy="14076964"/>
          </a:xfrm>
          <a:prstGeom prst="rect">
            <a:avLst/>
          </a:prstGeom>
          <a:solidFill>
            <a:schemeClr val="tx1"/>
          </a:solidFill>
        </p:spPr>
      </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000560" y="1778001"/>
            <a:ext cx="8347857" cy="2906369"/>
          </a:xfrm>
        </p:spPr>
        <p:txBody>
          <a:bodyPr anchor="b"/>
          <a:lstStyle>
            <a:lvl1pPr>
              <a:defRPr b="1" i="0">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914519" y="5204640"/>
            <a:ext cx="8433898" cy="571736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a:extLst>
              <a:ext uri="{FF2B5EF4-FFF2-40B4-BE49-F238E27FC236}">
                <a16:creationId xmlns:a16="http://schemas.microsoft.com/office/drawing/2014/main" id="{C04DB01F-E07E-C14C-8E0A-581587A1D0E8}"/>
              </a:ext>
            </a:extLst>
          </p:cNvPr>
          <p:cNvSpPr>
            <a:spLocks noGrp="1"/>
          </p:cNvSpPr>
          <p:nvPr>
            <p:ph type="chart" sz="quarter" idx="11"/>
          </p:nvPr>
        </p:nvSpPr>
        <p:spPr>
          <a:xfrm>
            <a:off x="11075842" y="1778000"/>
            <a:ext cx="12295201" cy="10557933"/>
          </a:xfrm>
        </p:spPr>
        <p:txBody>
          <a:bodyPr/>
          <a:lstStyle/>
          <a:p>
            <a:endParaRPr lang="en-US"/>
          </a:p>
        </p:txBody>
      </p:sp>
      <p:pic>
        <p:nvPicPr>
          <p:cNvPr id="8" name="Picture 13">
            <a:extLst>
              <a:ext uri="{FF2B5EF4-FFF2-40B4-BE49-F238E27FC236}">
                <a16:creationId xmlns:a16="http://schemas.microsoft.com/office/drawing/2014/main" id="{D3CAED8D-E95B-8E4A-B7C8-4E46F00CFF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11587962"/>
            <a:ext cx="4748115" cy="1449236"/>
          </a:xfrm>
          <a:prstGeom prst="rect">
            <a:avLst/>
          </a:prstGeom>
        </p:spPr>
      </p:pic>
    </p:spTree>
    <p:extLst>
      <p:ext uri="{BB962C8B-B14F-4D97-AF65-F5344CB8AC3E}">
        <p14:creationId xmlns:p14="http://schemas.microsoft.com/office/powerpoint/2010/main" val="3626048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tx1"/>
        </a:solidFill>
        <a:effectLst/>
      </p:bgPr>
    </p:bg>
    <p:spTree>
      <p:nvGrpSpPr>
        <p:cNvPr id="1" name=""/>
        <p:cNvGrpSpPr/>
        <p:nvPr/>
      </p:nvGrpSpPr>
      <p:grpSpPr>
        <a:xfrm>
          <a:off x="0" y="0"/>
          <a:ext cx="0" cy="0"/>
          <a:chOff x="0" y="0"/>
          <a:chExt cx="0" cy="0"/>
        </a:xfrm>
      </p:grpSpPr>
      <p:sp>
        <p:nvSpPr>
          <p:cNvPr id="47" name="AutoShape 3">
            <a:extLst>
              <a:ext uri="{FF2B5EF4-FFF2-40B4-BE49-F238E27FC236}">
                <a16:creationId xmlns:a16="http://schemas.microsoft.com/office/drawing/2014/main" id="{DF7FAB07-2AF9-E24F-BF21-48D6CCE38303}"/>
              </a:ext>
            </a:extLst>
          </p:cNvPr>
          <p:cNvSpPr/>
          <p:nvPr userDrawn="1"/>
        </p:nvSpPr>
        <p:spPr>
          <a:xfrm>
            <a:off x="-437246" y="7156079"/>
            <a:ext cx="25096565" cy="6855173"/>
          </a:xfrm>
          <a:prstGeom prst="rect">
            <a:avLst/>
          </a:prstGeom>
          <a:solidFill>
            <a:srgbClr val="F6F6F6"/>
          </a:solidFill>
        </p:spPr>
      </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71778" y="615161"/>
            <a:ext cx="21642858" cy="3077244"/>
          </a:xfrm>
        </p:spPr>
        <p:txBody>
          <a:bodyPr anchor="b"/>
          <a:lstStyle>
            <a:lvl1pPr algn="ctr">
              <a:defRPr b="1" i="0">
                <a:solidFill>
                  <a:schemeClr val="bg1"/>
                </a:solidFill>
                <a:latin typeface="Montserrat" pitchFamily="2" charset="77"/>
              </a:defRPr>
            </a:lvl1pPr>
          </a:lstStyle>
          <a:p>
            <a:r>
              <a:rPr lang="en-US" dirty="0"/>
              <a:t>Click to edit Master title style</a:t>
            </a:r>
          </a:p>
        </p:txBody>
      </p:sp>
      <p:grpSp>
        <p:nvGrpSpPr>
          <p:cNvPr id="22" name="Group 11">
            <a:extLst>
              <a:ext uri="{FF2B5EF4-FFF2-40B4-BE49-F238E27FC236}">
                <a16:creationId xmlns:a16="http://schemas.microsoft.com/office/drawing/2014/main" id="{89A9C294-FF40-DC4B-A20A-0612694CF5D3}"/>
              </a:ext>
            </a:extLst>
          </p:cNvPr>
          <p:cNvGrpSpPr/>
          <p:nvPr userDrawn="1"/>
        </p:nvGrpSpPr>
        <p:grpSpPr>
          <a:xfrm>
            <a:off x="1371779" y="7156079"/>
            <a:ext cx="6766936" cy="5179104"/>
            <a:chOff x="0" y="0"/>
            <a:chExt cx="2993618" cy="1217520"/>
          </a:xfrm>
          <a:solidFill>
            <a:schemeClr val="bg1"/>
          </a:solidFill>
        </p:grpSpPr>
        <p:sp>
          <p:nvSpPr>
            <p:cNvPr id="23" name="Freeform 12">
              <a:extLst>
                <a:ext uri="{FF2B5EF4-FFF2-40B4-BE49-F238E27FC236}">
                  <a16:creationId xmlns:a16="http://schemas.microsoft.com/office/drawing/2014/main" id="{3FD013CD-DD1C-AE43-8316-EC9A82C81367}"/>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grpSp>
        <p:nvGrpSpPr>
          <p:cNvPr id="24" name="Group 13">
            <a:extLst>
              <a:ext uri="{FF2B5EF4-FFF2-40B4-BE49-F238E27FC236}">
                <a16:creationId xmlns:a16="http://schemas.microsoft.com/office/drawing/2014/main" id="{60E5E100-F250-924B-AC88-C435112D7629}"/>
              </a:ext>
            </a:extLst>
          </p:cNvPr>
          <p:cNvGrpSpPr/>
          <p:nvPr userDrawn="1"/>
        </p:nvGrpSpPr>
        <p:grpSpPr>
          <a:xfrm>
            <a:off x="8810120" y="7156079"/>
            <a:ext cx="6766936" cy="5179104"/>
            <a:chOff x="0" y="0"/>
            <a:chExt cx="2993618" cy="1217520"/>
          </a:xfrm>
          <a:solidFill>
            <a:schemeClr val="bg1"/>
          </a:solidFill>
        </p:grpSpPr>
        <p:sp>
          <p:nvSpPr>
            <p:cNvPr id="25" name="Freeform 14">
              <a:extLst>
                <a:ext uri="{FF2B5EF4-FFF2-40B4-BE49-F238E27FC236}">
                  <a16:creationId xmlns:a16="http://schemas.microsoft.com/office/drawing/2014/main" id="{8A18BDFF-69C9-B740-8143-30C2B68E92F7}"/>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grpSp>
        <p:nvGrpSpPr>
          <p:cNvPr id="28" name="Group 15">
            <a:extLst>
              <a:ext uri="{FF2B5EF4-FFF2-40B4-BE49-F238E27FC236}">
                <a16:creationId xmlns:a16="http://schemas.microsoft.com/office/drawing/2014/main" id="{282F27D8-1CA2-184A-B7BE-1064EF87CCD0}"/>
              </a:ext>
            </a:extLst>
          </p:cNvPr>
          <p:cNvGrpSpPr/>
          <p:nvPr userDrawn="1"/>
        </p:nvGrpSpPr>
        <p:grpSpPr>
          <a:xfrm>
            <a:off x="16248461" y="7156079"/>
            <a:ext cx="6766936" cy="5179104"/>
            <a:chOff x="0" y="0"/>
            <a:chExt cx="2993618" cy="1217520"/>
          </a:xfrm>
          <a:solidFill>
            <a:schemeClr val="bg1"/>
          </a:solidFill>
        </p:grpSpPr>
        <p:sp>
          <p:nvSpPr>
            <p:cNvPr id="29" name="Freeform 16">
              <a:extLst>
                <a:ext uri="{FF2B5EF4-FFF2-40B4-BE49-F238E27FC236}">
                  <a16:creationId xmlns:a16="http://schemas.microsoft.com/office/drawing/2014/main" id="{12065829-E24E-DF48-93C8-8AB96B3A921B}"/>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sp>
        <p:nvSpPr>
          <p:cNvPr id="4" name="Picture Placeholder 3">
            <a:extLst>
              <a:ext uri="{FF2B5EF4-FFF2-40B4-BE49-F238E27FC236}">
                <a16:creationId xmlns:a16="http://schemas.microsoft.com/office/drawing/2014/main" id="{58AE2B76-3C67-7744-992E-CDF9C51DD586}"/>
              </a:ext>
            </a:extLst>
          </p:cNvPr>
          <p:cNvSpPr>
            <a:spLocks noGrp="1"/>
          </p:cNvSpPr>
          <p:nvPr>
            <p:ph type="pic" sz="quarter" idx="11"/>
          </p:nvPr>
        </p:nvSpPr>
        <p:spPr>
          <a:xfrm>
            <a:off x="1359203" y="4258734"/>
            <a:ext cx="6765748" cy="3805767"/>
          </a:xfrm>
          <a:prstGeom prst="roundRect">
            <a:avLst/>
          </a:prstGeom>
        </p:spPr>
        <p:txBody>
          <a:bodyPr/>
          <a:lstStyle/>
          <a:p>
            <a:endParaRPr lang="en-US" dirty="0"/>
          </a:p>
        </p:txBody>
      </p:sp>
      <p:sp>
        <p:nvSpPr>
          <p:cNvPr id="45" name="Picture Placeholder 3">
            <a:extLst>
              <a:ext uri="{FF2B5EF4-FFF2-40B4-BE49-F238E27FC236}">
                <a16:creationId xmlns:a16="http://schemas.microsoft.com/office/drawing/2014/main" id="{F22A173E-1773-694B-95C3-1D8E0B89A4F3}"/>
              </a:ext>
            </a:extLst>
          </p:cNvPr>
          <p:cNvSpPr>
            <a:spLocks noGrp="1"/>
          </p:cNvSpPr>
          <p:nvPr>
            <p:ph type="pic" sz="quarter" idx="12"/>
          </p:nvPr>
        </p:nvSpPr>
        <p:spPr>
          <a:xfrm>
            <a:off x="8796356" y="4258733"/>
            <a:ext cx="6765748" cy="3805767"/>
          </a:xfrm>
          <a:prstGeom prst="roundRect">
            <a:avLst/>
          </a:prstGeom>
        </p:spPr>
        <p:txBody>
          <a:bodyPr/>
          <a:lstStyle/>
          <a:p>
            <a:endParaRPr lang="en-US" dirty="0"/>
          </a:p>
        </p:txBody>
      </p:sp>
      <p:sp>
        <p:nvSpPr>
          <p:cNvPr id="46" name="Picture Placeholder 3">
            <a:extLst>
              <a:ext uri="{FF2B5EF4-FFF2-40B4-BE49-F238E27FC236}">
                <a16:creationId xmlns:a16="http://schemas.microsoft.com/office/drawing/2014/main" id="{2E7B3213-7717-5343-AE3E-BFBD7925E5FD}"/>
              </a:ext>
            </a:extLst>
          </p:cNvPr>
          <p:cNvSpPr>
            <a:spLocks noGrp="1"/>
          </p:cNvSpPr>
          <p:nvPr>
            <p:ph type="pic" sz="quarter" idx="13"/>
          </p:nvPr>
        </p:nvSpPr>
        <p:spPr>
          <a:xfrm>
            <a:off x="16219745" y="4258733"/>
            <a:ext cx="6765748" cy="3805767"/>
          </a:xfrm>
          <a:prstGeom prst="roundRect">
            <a:avLst/>
          </a:prstGeom>
        </p:spPr>
        <p:txBody>
          <a:bodyPr/>
          <a:lstStyle/>
          <a:p>
            <a:endParaRPr lang="en-US" dirty="0"/>
          </a:p>
        </p:txBody>
      </p:sp>
    </p:spTree>
    <p:extLst>
      <p:ext uri="{BB962C8B-B14F-4D97-AF65-F5344CB8AC3E}">
        <p14:creationId xmlns:p14="http://schemas.microsoft.com/office/powerpoint/2010/main" val="1842159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458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5D938B0E-0F00-C640-A410-0EDF49A4A8D4}"/>
              </a:ext>
            </a:extLst>
          </p:cNvPr>
          <p:cNvSpPr/>
          <p:nvPr userDrawn="1"/>
        </p:nvSpPr>
        <p:spPr>
          <a:xfrm>
            <a:off x="-406453" y="-355600"/>
            <a:ext cx="25352501" cy="4927600"/>
          </a:xfrm>
          <a:prstGeom prst="rect">
            <a:avLst/>
          </a:prstGeom>
          <a:solidFill>
            <a:srgbClr val="500000"/>
          </a:solidFill>
        </p:spPr>
      </p:sp>
      <p:grpSp>
        <p:nvGrpSpPr>
          <p:cNvPr id="6" name="Group 3">
            <a:extLst>
              <a:ext uri="{FF2B5EF4-FFF2-40B4-BE49-F238E27FC236}">
                <a16:creationId xmlns:a16="http://schemas.microsoft.com/office/drawing/2014/main" id="{2987D713-9D8B-8B49-856D-9B80C0BC1A34}"/>
              </a:ext>
            </a:extLst>
          </p:cNvPr>
          <p:cNvGrpSpPr/>
          <p:nvPr userDrawn="1"/>
        </p:nvGrpSpPr>
        <p:grpSpPr>
          <a:xfrm>
            <a:off x="-1996566" y="1878769"/>
            <a:ext cx="18793729" cy="13716000"/>
            <a:chOff x="0" y="0"/>
            <a:chExt cx="3373780" cy="2462566"/>
          </a:xfrm>
        </p:grpSpPr>
        <p:sp>
          <p:nvSpPr>
            <p:cNvPr id="7" name="Freeform 4">
              <a:extLst>
                <a:ext uri="{FF2B5EF4-FFF2-40B4-BE49-F238E27FC236}">
                  <a16:creationId xmlns:a16="http://schemas.microsoft.com/office/drawing/2014/main" id="{08C6627A-669F-6146-9D99-8C63E1BFC0FD}"/>
                </a:ext>
              </a:extLst>
            </p:cNvPr>
            <p:cNvSpPr/>
            <p:nvPr/>
          </p:nvSpPr>
          <p:spPr>
            <a:xfrm>
              <a:off x="0" y="0"/>
              <a:ext cx="3373780" cy="2462566"/>
            </a:xfrm>
            <a:custGeom>
              <a:avLst/>
              <a:gdLst/>
              <a:ahLst/>
              <a:cxnLst/>
              <a:rect l="l" t="t" r="r" b="b"/>
              <a:pathLst>
                <a:path w="3373780" h="2462566">
                  <a:moveTo>
                    <a:pt x="3249320" y="2462566"/>
                  </a:moveTo>
                  <a:lnTo>
                    <a:pt x="124460" y="2462566"/>
                  </a:lnTo>
                  <a:cubicBezTo>
                    <a:pt x="55880" y="2462566"/>
                    <a:pt x="0" y="2406686"/>
                    <a:pt x="0" y="2338106"/>
                  </a:cubicBezTo>
                  <a:lnTo>
                    <a:pt x="0" y="124460"/>
                  </a:lnTo>
                  <a:cubicBezTo>
                    <a:pt x="0" y="55880"/>
                    <a:pt x="55880" y="0"/>
                    <a:pt x="124460" y="0"/>
                  </a:cubicBezTo>
                  <a:lnTo>
                    <a:pt x="3249320" y="0"/>
                  </a:lnTo>
                  <a:cubicBezTo>
                    <a:pt x="3317900" y="0"/>
                    <a:pt x="3373780" y="55880"/>
                    <a:pt x="3373780" y="124460"/>
                  </a:cubicBezTo>
                  <a:lnTo>
                    <a:pt x="3373780" y="2338106"/>
                  </a:lnTo>
                  <a:cubicBezTo>
                    <a:pt x="3373780" y="2406686"/>
                    <a:pt x="3317900" y="2462566"/>
                    <a:pt x="3249320" y="2462566"/>
                  </a:cubicBezTo>
                  <a:close/>
                </a:path>
              </a:pathLst>
            </a:custGeom>
            <a:solidFill>
              <a:srgbClr val="F6F6F6"/>
            </a:solidFill>
          </p:spPr>
        </p:sp>
      </p:grpSp>
      <p:sp>
        <p:nvSpPr>
          <p:cNvPr id="13" name="TextBox 11">
            <a:extLst>
              <a:ext uri="{FF2B5EF4-FFF2-40B4-BE49-F238E27FC236}">
                <a16:creationId xmlns:a16="http://schemas.microsoft.com/office/drawing/2014/main" id="{437D494A-68A3-0E4C-92F6-9999B081A25C}"/>
              </a:ext>
            </a:extLst>
          </p:cNvPr>
          <p:cNvSpPr txBox="1"/>
          <p:nvPr userDrawn="1"/>
        </p:nvSpPr>
        <p:spPr>
          <a:xfrm>
            <a:off x="1625812" y="3715426"/>
            <a:ext cx="9913887" cy="487313"/>
          </a:xfrm>
          <a:prstGeom prst="rect">
            <a:avLst/>
          </a:prstGeom>
        </p:spPr>
        <p:txBody>
          <a:bodyPr lIns="0" tIns="0" rIns="0" bIns="0" rtlCol="0" anchor="t">
            <a:spAutoFit/>
          </a:bodyPr>
          <a:lstStyle/>
          <a:p>
            <a:pPr>
              <a:lnSpc>
                <a:spcPts val="3839"/>
              </a:lnSpc>
            </a:pPr>
            <a:r>
              <a:rPr lang="en-US" sz="3200" spc="96">
                <a:solidFill>
                  <a:srgbClr val="191919"/>
                </a:solidFill>
                <a:latin typeface="Open Sans"/>
              </a:rPr>
              <a:t>TEXAS A&amp;M AGRILIFE</a:t>
            </a:r>
          </a:p>
        </p:txBody>
      </p:sp>
      <p:cxnSp>
        <p:nvCxnSpPr>
          <p:cNvPr id="15" name="Straight Arrow Connector 14">
            <a:extLst>
              <a:ext uri="{FF2B5EF4-FFF2-40B4-BE49-F238E27FC236}">
                <a16:creationId xmlns:a16="http://schemas.microsoft.com/office/drawing/2014/main" id="{22112EE4-1D80-8C49-B05E-78230741A536}"/>
              </a:ext>
            </a:extLst>
          </p:cNvPr>
          <p:cNvCxnSpPr/>
          <p:nvPr userDrawn="1"/>
        </p:nvCxnSpPr>
        <p:spPr>
          <a:xfrm>
            <a:off x="1625812" y="10820400"/>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625811" y="4673594"/>
            <a:ext cx="10444057" cy="5130780"/>
          </a:xfrm>
        </p:spPr>
        <p:txBody>
          <a:bodyPr anchor="t"/>
          <a:lstStyle>
            <a:lvl1pPr>
              <a:defRPr b="1" i="0">
                <a:solidFill>
                  <a:schemeClr val="tx1">
                    <a:lumMod val="50000"/>
                  </a:schemeClr>
                </a:solidFill>
                <a:latin typeface="Montserrat" pitchFamily="2" charset="77"/>
              </a:defRPr>
            </a:lvl1pPr>
          </a:lstStyle>
          <a:p>
            <a:r>
              <a:rPr lang="en-US" dirty="0"/>
              <a:t>Click to edit Master title style</a:t>
            </a:r>
          </a:p>
        </p:txBody>
      </p:sp>
      <p:sp>
        <p:nvSpPr>
          <p:cNvPr id="21" name="Picture Placeholder 20">
            <a:extLst>
              <a:ext uri="{FF2B5EF4-FFF2-40B4-BE49-F238E27FC236}">
                <a16:creationId xmlns:a16="http://schemas.microsoft.com/office/drawing/2014/main" id="{4FA10FC3-8DD9-0A47-AFCA-94EEFED3BD60}"/>
              </a:ext>
            </a:extLst>
          </p:cNvPr>
          <p:cNvSpPr>
            <a:spLocks noGrp="1"/>
          </p:cNvSpPr>
          <p:nvPr>
            <p:ph type="pic" sz="quarter" idx="10"/>
          </p:nvPr>
        </p:nvSpPr>
        <p:spPr>
          <a:xfrm>
            <a:off x="12803267" y="3403600"/>
            <a:ext cx="9043577" cy="10312400"/>
          </a:xfrm>
        </p:spPr>
        <p:txBody>
          <a:bodyPr/>
          <a:lstStyle/>
          <a:p>
            <a:endParaRPr lang="en-US"/>
          </a:p>
        </p:txBody>
      </p:sp>
      <p:pic>
        <p:nvPicPr>
          <p:cNvPr id="3" name="Picture 2" descr="A picture containing text&#10;&#10;Description automatically generated">
            <a:extLst>
              <a:ext uri="{FF2B5EF4-FFF2-40B4-BE49-F238E27FC236}">
                <a16:creationId xmlns:a16="http://schemas.microsoft.com/office/drawing/2014/main" id="{9F26D7E4-9C0B-1644-818F-BC8D68F91A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14580" y="677334"/>
            <a:ext cx="3319365" cy="1693333"/>
          </a:xfrm>
          <a:prstGeom prst="rect">
            <a:avLst/>
          </a:prstGeom>
        </p:spPr>
      </p:pic>
    </p:spTree>
    <p:extLst>
      <p:ext uri="{BB962C8B-B14F-4D97-AF65-F5344CB8AC3E}">
        <p14:creationId xmlns:p14="http://schemas.microsoft.com/office/powerpoint/2010/main" val="2526903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FD348FD-5766-0842-B14B-D767BF0458E6}"/>
              </a:ext>
            </a:extLst>
          </p:cNvPr>
          <p:cNvSpPr>
            <a:spLocks noGrp="1"/>
          </p:cNvSpPr>
          <p:nvPr>
            <p:ph type="pic" sz="quarter" idx="10"/>
          </p:nvPr>
        </p:nvSpPr>
        <p:spPr>
          <a:xfrm>
            <a:off x="7620992" y="0"/>
            <a:ext cx="16766183" cy="11023600"/>
          </a:xfrm>
        </p:spPr>
        <p:txBody>
          <a:bodyPr/>
          <a:lstStyle/>
          <a:p>
            <a:endParaRPr lang="en-US"/>
          </a:p>
        </p:txBody>
      </p:sp>
      <p:cxnSp>
        <p:nvCxnSpPr>
          <p:cNvPr id="15" name="Straight Arrow Connector 14">
            <a:extLst>
              <a:ext uri="{FF2B5EF4-FFF2-40B4-BE49-F238E27FC236}">
                <a16:creationId xmlns:a16="http://schemas.microsoft.com/office/drawing/2014/main" id="{22112EE4-1D80-8C49-B05E-78230741A536}"/>
              </a:ext>
            </a:extLst>
          </p:cNvPr>
          <p:cNvCxnSpPr/>
          <p:nvPr userDrawn="1"/>
        </p:nvCxnSpPr>
        <p:spPr>
          <a:xfrm>
            <a:off x="1625812" y="10820400"/>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4" name="Picture 9">
            <a:extLst>
              <a:ext uri="{FF2B5EF4-FFF2-40B4-BE49-F238E27FC236}">
                <a16:creationId xmlns:a16="http://schemas.microsoft.com/office/drawing/2014/main" id="{B46BDAFD-6943-C642-BBEE-9F99D044FE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9971" y="919010"/>
            <a:ext cx="2305105" cy="1175921"/>
          </a:xfrm>
          <a:prstGeom prst="rect">
            <a:avLst/>
          </a:prstGeom>
        </p:spPr>
      </p:pic>
      <p:grpSp>
        <p:nvGrpSpPr>
          <p:cNvPr id="18" name="Group 4">
            <a:extLst>
              <a:ext uri="{FF2B5EF4-FFF2-40B4-BE49-F238E27FC236}">
                <a16:creationId xmlns:a16="http://schemas.microsoft.com/office/drawing/2014/main" id="{94AE3321-963C-6241-AAE8-AA0FA050B036}"/>
              </a:ext>
            </a:extLst>
          </p:cNvPr>
          <p:cNvGrpSpPr/>
          <p:nvPr userDrawn="1"/>
        </p:nvGrpSpPr>
        <p:grpSpPr>
          <a:xfrm>
            <a:off x="-1171737" y="6808906"/>
            <a:ext cx="11048224" cy="7477245"/>
            <a:chOff x="0" y="0"/>
            <a:chExt cx="11046785" cy="7477245"/>
          </a:xfrm>
        </p:grpSpPr>
        <p:grpSp>
          <p:nvGrpSpPr>
            <p:cNvPr id="20" name="Group 5">
              <a:extLst>
                <a:ext uri="{FF2B5EF4-FFF2-40B4-BE49-F238E27FC236}">
                  <a16:creationId xmlns:a16="http://schemas.microsoft.com/office/drawing/2014/main" id="{E2CB25AE-A3B7-2543-ACF4-9867096339C6}"/>
                </a:ext>
              </a:extLst>
            </p:cNvPr>
            <p:cNvGrpSpPr/>
            <p:nvPr/>
          </p:nvGrpSpPr>
          <p:grpSpPr>
            <a:xfrm>
              <a:off x="0" y="0"/>
              <a:ext cx="11046785" cy="7477245"/>
              <a:chOff x="0" y="0"/>
              <a:chExt cx="1983336" cy="1342462"/>
            </a:xfrm>
          </p:grpSpPr>
          <p:sp>
            <p:nvSpPr>
              <p:cNvPr id="23" name="Freeform 6">
                <a:extLst>
                  <a:ext uri="{FF2B5EF4-FFF2-40B4-BE49-F238E27FC236}">
                    <a16:creationId xmlns:a16="http://schemas.microsoft.com/office/drawing/2014/main" id="{F20215C9-DFC6-534F-B3ED-C77854FEA310}"/>
                  </a:ext>
                </a:extLst>
              </p:cNvPr>
              <p:cNvSpPr/>
              <p:nvPr/>
            </p:nvSpPr>
            <p:spPr>
              <a:xfrm>
                <a:off x="0" y="0"/>
                <a:ext cx="1983336" cy="1342462"/>
              </a:xfrm>
              <a:custGeom>
                <a:avLst/>
                <a:gdLst/>
                <a:ahLst/>
                <a:cxnLst/>
                <a:rect l="l" t="t" r="r" b="b"/>
                <a:pathLst>
                  <a:path w="1983336" h="1342462">
                    <a:moveTo>
                      <a:pt x="1858876" y="1342462"/>
                    </a:moveTo>
                    <a:lnTo>
                      <a:pt x="124460" y="1342462"/>
                    </a:lnTo>
                    <a:cubicBezTo>
                      <a:pt x="55880" y="1342462"/>
                      <a:pt x="0" y="1286582"/>
                      <a:pt x="0" y="1218002"/>
                    </a:cubicBezTo>
                    <a:lnTo>
                      <a:pt x="0" y="124460"/>
                    </a:lnTo>
                    <a:cubicBezTo>
                      <a:pt x="0" y="55880"/>
                      <a:pt x="55880" y="0"/>
                      <a:pt x="124460" y="0"/>
                    </a:cubicBezTo>
                    <a:lnTo>
                      <a:pt x="1858876" y="0"/>
                    </a:lnTo>
                    <a:cubicBezTo>
                      <a:pt x="1927456" y="0"/>
                      <a:pt x="1983336" y="55880"/>
                      <a:pt x="1983336" y="124460"/>
                    </a:cubicBezTo>
                    <a:lnTo>
                      <a:pt x="1983336" y="1218002"/>
                    </a:lnTo>
                    <a:cubicBezTo>
                      <a:pt x="1983336" y="1286582"/>
                      <a:pt x="1927456" y="1342462"/>
                      <a:pt x="1858876" y="1342462"/>
                    </a:cubicBezTo>
                    <a:close/>
                  </a:path>
                </a:pathLst>
              </a:custGeom>
              <a:solidFill>
                <a:srgbClr val="F6F6F6"/>
              </a:solidFill>
            </p:spPr>
          </p:sp>
        </p:grpSp>
        <p:sp>
          <p:nvSpPr>
            <p:cNvPr id="22" name="TextBox 8">
              <a:extLst>
                <a:ext uri="{FF2B5EF4-FFF2-40B4-BE49-F238E27FC236}">
                  <a16:creationId xmlns:a16="http://schemas.microsoft.com/office/drawing/2014/main" id="{29E53D97-E16A-8848-886B-82C4940AE677}"/>
                </a:ext>
              </a:extLst>
            </p:cNvPr>
            <p:cNvSpPr txBox="1"/>
            <p:nvPr/>
          </p:nvSpPr>
          <p:spPr>
            <a:xfrm>
              <a:off x="2543185" y="5506920"/>
              <a:ext cx="7756989" cy="312971"/>
            </a:xfrm>
            <a:prstGeom prst="rect">
              <a:avLst/>
            </a:prstGeom>
          </p:spPr>
          <p:txBody>
            <a:bodyPr lIns="0" tIns="0" rIns="0" bIns="0" rtlCol="0" anchor="t">
              <a:spAutoFit/>
            </a:bodyPr>
            <a:lstStyle/>
            <a:p>
              <a:pPr marL="0" lvl="0" indent="0" algn="l">
                <a:lnSpc>
                  <a:spcPts val="2240"/>
                </a:lnSpc>
                <a:spcBef>
                  <a:spcPct val="0"/>
                </a:spcBef>
              </a:pPr>
              <a:endParaRPr sz="3200" b="1" i="0" dirty="0">
                <a:latin typeface="Montserrat SemiBold" pitchFamily="2" charset="77"/>
              </a:endParaRPr>
            </a:p>
          </p:txBody>
        </p:sp>
      </p:gr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048043" y="7982138"/>
            <a:ext cx="8081736" cy="5130780"/>
          </a:xfrm>
        </p:spPr>
        <p:txBody>
          <a:bodyPr anchor="t"/>
          <a:lstStyle>
            <a:lvl1pPr>
              <a:defRPr sz="8800" b="1" i="0">
                <a:solidFill>
                  <a:schemeClr val="tx1">
                    <a:lumMod val="50000"/>
                  </a:schemeClr>
                </a:solidFill>
                <a:latin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1119669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Content + Image">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A4C9F3EC-BDC7-9942-857A-557B58D80737}"/>
              </a:ext>
            </a:extLst>
          </p:cNvPr>
          <p:cNvGrpSpPr/>
          <p:nvPr userDrawn="1"/>
        </p:nvGrpSpPr>
        <p:grpSpPr>
          <a:xfrm>
            <a:off x="-1761612" y="-1371600"/>
            <a:ext cx="16234226" cy="12422037"/>
            <a:chOff x="0" y="0"/>
            <a:chExt cx="2914308" cy="2230248"/>
          </a:xfrm>
        </p:grpSpPr>
        <p:sp>
          <p:nvSpPr>
            <p:cNvPr id="18" name="Freeform 4">
              <a:extLst>
                <a:ext uri="{FF2B5EF4-FFF2-40B4-BE49-F238E27FC236}">
                  <a16:creationId xmlns:a16="http://schemas.microsoft.com/office/drawing/2014/main" id="{4303EAC4-2339-684D-B297-78F71B3A9E2E}"/>
                </a:ext>
              </a:extLst>
            </p:cNvPr>
            <p:cNvSpPr/>
            <p:nvPr/>
          </p:nvSpPr>
          <p:spPr>
            <a:xfrm>
              <a:off x="0" y="0"/>
              <a:ext cx="2914308" cy="2230248"/>
            </a:xfrm>
            <a:custGeom>
              <a:avLst/>
              <a:gdLst/>
              <a:ahLst/>
              <a:cxnLst/>
              <a:rect l="l" t="t" r="r" b="b"/>
              <a:pathLst>
                <a:path w="2914308" h="2230248">
                  <a:moveTo>
                    <a:pt x="2789848" y="2230248"/>
                  </a:moveTo>
                  <a:lnTo>
                    <a:pt x="124460" y="2230248"/>
                  </a:lnTo>
                  <a:cubicBezTo>
                    <a:pt x="55880" y="2230248"/>
                    <a:pt x="0" y="2174368"/>
                    <a:pt x="0" y="2105788"/>
                  </a:cubicBezTo>
                  <a:lnTo>
                    <a:pt x="0" y="124460"/>
                  </a:lnTo>
                  <a:cubicBezTo>
                    <a:pt x="0" y="55880"/>
                    <a:pt x="55880" y="0"/>
                    <a:pt x="124460" y="0"/>
                  </a:cubicBezTo>
                  <a:lnTo>
                    <a:pt x="2789848" y="0"/>
                  </a:lnTo>
                  <a:cubicBezTo>
                    <a:pt x="2858428" y="0"/>
                    <a:pt x="2914308" y="55880"/>
                    <a:pt x="2914308" y="124460"/>
                  </a:cubicBezTo>
                  <a:lnTo>
                    <a:pt x="2914308" y="2105788"/>
                  </a:lnTo>
                  <a:cubicBezTo>
                    <a:pt x="2914308" y="2174368"/>
                    <a:pt x="2858428" y="2230248"/>
                    <a:pt x="2789848" y="2230248"/>
                  </a:cubicBezTo>
                  <a:close/>
                </a:path>
              </a:pathLst>
            </a:custGeom>
            <a:solidFill>
              <a:srgbClr val="F6F6F6"/>
            </a:solidFill>
          </p:spPr>
        </p:sp>
      </p:gr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71779" y="615160"/>
            <a:ext cx="9102662" cy="4069211"/>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sp>
        <p:nvSpPr>
          <p:cNvPr id="12" name="AutoShape 2">
            <a:extLst>
              <a:ext uri="{FF2B5EF4-FFF2-40B4-BE49-F238E27FC236}">
                <a16:creationId xmlns:a16="http://schemas.microsoft.com/office/drawing/2014/main" id="{4520630C-D7D8-CF48-870E-7A603B9A8C8D}"/>
              </a:ext>
            </a:extLst>
          </p:cNvPr>
          <p:cNvSpPr/>
          <p:nvPr userDrawn="1"/>
        </p:nvSpPr>
        <p:spPr>
          <a:xfrm>
            <a:off x="-727590" y="11050438"/>
            <a:ext cx="26092552" cy="2836389"/>
          </a:xfrm>
          <a:prstGeom prst="rect">
            <a:avLst/>
          </a:prstGeom>
          <a:solidFill>
            <a:srgbClr val="500000"/>
          </a:solidFill>
        </p:spPr>
      </p:sp>
      <p:pic>
        <p:nvPicPr>
          <p:cNvPr id="26" name="Picture 13">
            <a:extLst>
              <a:ext uri="{FF2B5EF4-FFF2-40B4-BE49-F238E27FC236}">
                <a16:creationId xmlns:a16="http://schemas.microsoft.com/office/drawing/2014/main" id="{9E15654F-DF04-1245-8AD2-D4927968C4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78396" y="11587962"/>
            <a:ext cx="2840871" cy="1449236"/>
          </a:xfrm>
          <a:prstGeom prst="rect">
            <a:avLst/>
          </a:prstGeom>
        </p:spPr>
      </p:pic>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1371778" y="5221895"/>
            <a:ext cx="9102852" cy="50425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7067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Content + Image">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998585" y="1778001"/>
            <a:ext cx="9102662" cy="2906369"/>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13912545" y="5204640"/>
            <a:ext cx="9102852" cy="7130547"/>
          </a:xfrm>
        </p:spPr>
        <p:txBody>
          <a:bodyPr anchor="b"/>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14162CC-A6D9-1B41-BF9F-4507EABC566A}"/>
              </a:ext>
            </a:extLst>
          </p:cNvPr>
          <p:cNvSpPr>
            <a:spLocks noGrp="1"/>
          </p:cNvSpPr>
          <p:nvPr>
            <p:ph type="pic" sz="quarter" idx="11"/>
          </p:nvPr>
        </p:nvSpPr>
        <p:spPr>
          <a:xfrm>
            <a:off x="-728228" y="1778000"/>
            <a:ext cx="13531495" cy="10557933"/>
          </a:xfrm>
        </p:spPr>
        <p:txBody>
          <a:bodyPr/>
          <a:lstStyle/>
          <a:p>
            <a:endParaRPr lang="en-US"/>
          </a:p>
        </p:txBody>
      </p:sp>
      <p:sp>
        <p:nvSpPr>
          <p:cNvPr id="19" name="AutoShape 3">
            <a:extLst>
              <a:ext uri="{FF2B5EF4-FFF2-40B4-BE49-F238E27FC236}">
                <a16:creationId xmlns:a16="http://schemas.microsoft.com/office/drawing/2014/main" id="{024BF244-5FC2-6541-814E-B8EAF2D79C56}"/>
              </a:ext>
            </a:extLst>
          </p:cNvPr>
          <p:cNvSpPr/>
          <p:nvPr userDrawn="1"/>
        </p:nvSpPr>
        <p:spPr>
          <a:xfrm>
            <a:off x="-727589" y="-425569"/>
            <a:ext cx="5015268" cy="14567140"/>
          </a:xfrm>
          <a:prstGeom prst="rect">
            <a:avLst/>
          </a:prstGeom>
          <a:solidFill>
            <a:srgbClr val="500000"/>
          </a:solidFill>
        </p:spPr>
      </p:sp>
    </p:spTree>
    <p:extLst>
      <p:ext uri="{BB962C8B-B14F-4D97-AF65-F5344CB8AC3E}">
        <p14:creationId xmlns:p14="http://schemas.microsoft.com/office/powerpoint/2010/main" val="37135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FD348FD-5766-0842-B14B-D767BF0458E6}"/>
              </a:ext>
            </a:extLst>
          </p:cNvPr>
          <p:cNvSpPr>
            <a:spLocks noGrp="1"/>
          </p:cNvSpPr>
          <p:nvPr>
            <p:ph type="pic" sz="quarter" idx="10"/>
          </p:nvPr>
        </p:nvSpPr>
        <p:spPr>
          <a:xfrm>
            <a:off x="7620992" y="0"/>
            <a:ext cx="16766183" cy="11023600"/>
          </a:xfrm>
        </p:spPr>
        <p:txBody>
          <a:bodyPr/>
          <a:lstStyle/>
          <a:p>
            <a:endParaRPr lang="en-US"/>
          </a:p>
        </p:txBody>
      </p:sp>
      <p:cxnSp>
        <p:nvCxnSpPr>
          <p:cNvPr id="15" name="Straight Arrow Connector 14">
            <a:extLst>
              <a:ext uri="{FF2B5EF4-FFF2-40B4-BE49-F238E27FC236}">
                <a16:creationId xmlns:a16="http://schemas.microsoft.com/office/drawing/2014/main" id="{22112EE4-1D80-8C49-B05E-78230741A536}"/>
              </a:ext>
            </a:extLst>
          </p:cNvPr>
          <p:cNvCxnSpPr/>
          <p:nvPr userDrawn="1"/>
        </p:nvCxnSpPr>
        <p:spPr>
          <a:xfrm>
            <a:off x="1625812" y="10820400"/>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4" name="Picture 9">
            <a:extLst>
              <a:ext uri="{FF2B5EF4-FFF2-40B4-BE49-F238E27FC236}">
                <a16:creationId xmlns:a16="http://schemas.microsoft.com/office/drawing/2014/main" id="{B46BDAFD-6943-C642-BBEE-9F99D044FE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615162"/>
            <a:ext cx="2965627" cy="1512879"/>
          </a:xfrm>
          <a:prstGeom prst="rect">
            <a:avLst/>
          </a:prstGeom>
        </p:spPr>
      </p:pic>
      <p:grpSp>
        <p:nvGrpSpPr>
          <p:cNvPr id="18" name="Group 4">
            <a:extLst>
              <a:ext uri="{FF2B5EF4-FFF2-40B4-BE49-F238E27FC236}">
                <a16:creationId xmlns:a16="http://schemas.microsoft.com/office/drawing/2014/main" id="{94AE3321-963C-6241-AAE8-AA0FA050B036}"/>
              </a:ext>
            </a:extLst>
          </p:cNvPr>
          <p:cNvGrpSpPr/>
          <p:nvPr userDrawn="1"/>
        </p:nvGrpSpPr>
        <p:grpSpPr>
          <a:xfrm>
            <a:off x="-1171737" y="6808906"/>
            <a:ext cx="11048224" cy="7477245"/>
            <a:chOff x="0" y="0"/>
            <a:chExt cx="11046785" cy="7477245"/>
          </a:xfrm>
        </p:grpSpPr>
        <p:grpSp>
          <p:nvGrpSpPr>
            <p:cNvPr id="20" name="Group 5">
              <a:extLst>
                <a:ext uri="{FF2B5EF4-FFF2-40B4-BE49-F238E27FC236}">
                  <a16:creationId xmlns:a16="http://schemas.microsoft.com/office/drawing/2014/main" id="{E2CB25AE-A3B7-2543-ACF4-9867096339C6}"/>
                </a:ext>
              </a:extLst>
            </p:cNvPr>
            <p:cNvGrpSpPr/>
            <p:nvPr/>
          </p:nvGrpSpPr>
          <p:grpSpPr>
            <a:xfrm>
              <a:off x="0" y="0"/>
              <a:ext cx="11046785" cy="7477245"/>
              <a:chOff x="0" y="0"/>
              <a:chExt cx="1983336" cy="1342462"/>
            </a:xfrm>
          </p:grpSpPr>
          <p:sp>
            <p:nvSpPr>
              <p:cNvPr id="23" name="Freeform 6">
                <a:extLst>
                  <a:ext uri="{FF2B5EF4-FFF2-40B4-BE49-F238E27FC236}">
                    <a16:creationId xmlns:a16="http://schemas.microsoft.com/office/drawing/2014/main" id="{F20215C9-DFC6-534F-B3ED-C77854FEA310}"/>
                  </a:ext>
                </a:extLst>
              </p:cNvPr>
              <p:cNvSpPr/>
              <p:nvPr/>
            </p:nvSpPr>
            <p:spPr>
              <a:xfrm>
                <a:off x="0" y="0"/>
                <a:ext cx="1983336" cy="1342462"/>
              </a:xfrm>
              <a:custGeom>
                <a:avLst/>
                <a:gdLst/>
                <a:ahLst/>
                <a:cxnLst/>
                <a:rect l="l" t="t" r="r" b="b"/>
                <a:pathLst>
                  <a:path w="1983336" h="1342462">
                    <a:moveTo>
                      <a:pt x="1858876" y="1342462"/>
                    </a:moveTo>
                    <a:lnTo>
                      <a:pt x="124460" y="1342462"/>
                    </a:lnTo>
                    <a:cubicBezTo>
                      <a:pt x="55880" y="1342462"/>
                      <a:pt x="0" y="1286582"/>
                      <a:pt x="0" y="1218002"/>
                    </a:cubicBezTo>
                    <a:lnTo>
                      <a:pt x="0" y="124460"/>
                    </a:lnTo>
                    <a:cubicBezTo>
                      <a:pt x="0" y="55880"/>
                      <a:pt x="55880" y="0"/>
                      <a:pt x="124460" y="0"/>
                    </a:cubicBezTo>
                    <a:lnTo>
                      <a:pt x="1858876" y="0"/>
                    </a:lnTo>
                    <a:cubicBezTo>
                      <a:pt x="1927456" y="0"/>
                      <a:pt x="1983336" y="55880"/>
                      <a:pt x="1983336" y="124460"/>
                    </a:cubicBezTo>
                    <a:lnTo>
                      <a:pt x="1983336" y="1218002"/>
                    </a:lnTo>
                    <a:cubicBezTo>
                      <a:pt x="1983336" y="1286582"/>
                      <a:pt x="1927456" y="1342462"/>
                      <a:pt x="1858876" y="1342462"/>
                    </a:cubicBezTo>
                    <a:close/>
                  </a:path>
                </a:pathLst>
              </a:custGeom>
              <a:solidFill>
                <a:srgbClr val="F6F6F6"/>
              </a:solidFill>
            </p:spPr>
          </p:sp>
        </p:grpSp>
        <p:sp>
          <p:nvSpPr>
            <p:cNvPr id="22" name="TextBox 8">
              <a:extLst>
                <a:ext uri="{FF2B5EF4-FFF2-40B4-BE49-F238E27FC236}">
                  <a16:creationId xmlns:a16="http://schemas.microsoft.com/office/drawing/2014/main" id="{29E53D97-E16A-8848-886B-82C4940AE677}"/>
                </a:ext>
              </a:extLst>
            </p:cNvPr>
            <p:cNvSpPr txBox="1"/>
            <p:nvPr/>
          </p:nvSpPr>
          <p:spPr>
            <a:xfrm>
              <a:off x="2543185" y="5506920"/>
              <a:ext cx="7756989" cy="312971"/>
            </a:xfrm>
            <a:prstGeom prst="rect">
              <a:avLst/>
            </a:prstGeom>
          </p:spPr>
          <p:txBody>
            <a:bodyPr lIns="0" tIns="0" rIns="0" bIns="0" rtlCol="0" anchor="t">
              <a:spAutoFit/>
            </a:bodyPr>
            <a:lstStyle/>
            <a:p>
              <a:pPr marL="0" lvl="0" indent="0" algn="l">
                <a:lnSpc>
                  <a:spcPts val="2240"/>
                </a:lnSpc>
                <a:spcBef>
                  <a:spcPct val="0"/>
                </a:spcBef>
              </a:pPr>
              <a:endParaRPr sz="3200" b="1" i="0" dirty="0">
                <a:latin typeface="Montserrat SemiBold" pitchFamily="2" charset="77"/>
              </a:endParaRPr>
            </a:p>
          </p:txBody>
        </p:sp>
      </p:gr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048043" y="7982138"/>
            <a:ext cx="8081736" cy="5130780"/>
          </a:xfrm>
        </p:spPr>
        <p:txBody>
          <a:bodyPr anchor="t"/>
          <a:lstStyle>
            <a:lvl1pPr>
              <a:defRPr sz="8800" b="1" i="0">
                <a:solidFill>
                  <a:schemeClr val="tx1">
                    <a:lumMod val="50000"/>
                  </a:schemeClr>
                </a:solidFill>
                <a:latin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2335547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4927796" y="1911500"/>
            <a:ext cx="18731879" cy="2906369"/>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4927796" y="5338139"/>
            <a:ext cx="18646028" cy="7130547"/>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AutoShape 3">
            <a:extLst>
              <a:ext uri="{FF2B5EF4-FFF2-40B4-BE49-F238E27FC236}">
                <a16:creationId xmlns:a16="http://schemas.microsoft.com/office/drawing/2014/main" id="{3C103627-501F-E449-8763-B65A6359859A}"/>
              </a:ext>
            </a:extLst>
          </p:cNvPr>
          <p:cNvSpPr/>
          <p:nvPr userDrawn="1"/>
        </p:nvSpPr>
        <p:spPr>
          <a:xfrm>
            <a:off x="-727589" y="-425569"/>
            <a:ext cx="5015268" cy="14567140"/>
          </a:xfrm>
          <a:prstGeom prst="rect">
            <a:avLst/>
          </a:prstGeom>
          <a:solidFill>
            <a:srgbClr val="500000"/>
          </a:solidFill>
        </p:spPr>
        <p:txBody>
          <a:bodyPr/>
          <a:lstStyle/>
          <a:p>
            <a:r>
              <a:rPr lang="en-US" sz="3200" dirty="0"/>
              <a:t> </a:t>
            </a:r>
          </a:p>
        </p:txBody>
      </p:sp>
      <p:pic>
        <p:nvPicPr>
          <p:cNvPr id="7" name="Picture 13">
            <a:extLst>
              <a:ext uri="{FF2B5EF4-FFF2-40B4-BE49-F238E27FC236}">
                <a16:creationId xmlns:a16="http://schemas.microsoft.com/office/drawing/2014/main" id="{400F8497-230C-8A4C-8960-203ABC480B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9608" y="11587962"/>
            <a:ext cx="2840871" cy="1449236"/>
          </a:xfrm>
          <a:prstGeom prst="rect">
            <a:avLst/>
          </a:prstGeom>
        </p:spPr>
      </p:pic>
    </p:spTree>
    <p:extLst>
      <p:ext uri="{BB962C8B-B14F-4D97-AF65-F5344CB8AC3E}">
        <p14:creationId xmlns:p14="http://schemas.microsoft.com/office/powerpoint/2010/main" val="118328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4682830E-34F7-A849-9291-F5F1C63A8342}"/>
              </a:ext>
            </a:extLst>
          </p:cNvPr>
          <p:cNvSpPr/>
          <p:nvPr userDrawn="1"/>
        </p:nvSpPr>
        <p:spPr>
          <a:xfrm>
            <a:off x="-198736" y="-236769"/>
            <a:ext cx="10134094" cy="14076964"/>
          </a:xfrm>
          <a:prstGeom prst="rect">
            <a:avLst/>
          </a:prstGeom>
          <a:solidFill>
            <a:schemeClr val="tx1"/>
          </a:solidFill>
        </p:spPr>
      </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000560" y="1778001"/>
            <a:ext cx="8347857" cy="2906369"/>
          </a:xfrm>
        </p:spPr>
        <p:txBody>
          <a:bodyPr anchor="b"/>
          <a:lstStyle>
            <a:lvl1pPr>
              <a:defRPr b="1" i="0">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914519" y="5204640"/>
            <a:ext cx="8433898" cy="571736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a:extLst>
              <a:ext uri="{FF2B5EF4-FFF2-40B4-BE49-F238E27FC236}">
                <a16:creationId xmlns:a16="http://schemas.microsoft.com/office/drawing/2014/main" id="{C04DB01F-E07E-C14C-8E0A-581587A1D0E8}"/>
              </a:ext>
            </a:extLst>
          </p:cNvPr>
          <p:cNvSpPr>
            <a:spLocks noGrp="1"/>
          </p:cNvSpPr>
          <p:nvPr>
            <p:ph type="chart" sz="quarter" idx="11"/>
          </p:nvPr>
        </p:nvSpPr>
        <p:spPr>
          <a:xfrm>
            <a:off x="11075842" y="1778000"/>
            <a:ext cx="12295201" cy="10557933"/>
          </a:xfrm>
        </p:spPr>
        <p:txBody>
          <a:bodyPr/>
          <a:lstStyle/>
          <a:p>
            <a:endParaRPr lang="en-US"/>
          </a:p>
        </p:txBody>
      </p:sp>
      <p:pic>
        <p:nvPicPr>
          <p:cNvPr id="7" name="Picture 13">
            <a:extLst>
              <a:ext uri="{FF2B5EF4-FFF2-40B4-BE49-F238E27FC236}">
                <a16:creationId xmlns:a16="http://schemas.microsoft.com/office/drawing/2014/main" id="{FDEB6B4F-7032-E44C-93FF-38FE19406C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9608" y="11587962"/>
            <a:ext cx="2840871" cy="1449236"/>
          </a:xfrm>
          <a:prstGeom prst="rect">
            <a:avLst/>
          </a:prstGeom>
        </p:spPr>
      </p:pic>
    </p:spTree>
    <p:extLst>
      <p:ext uri="{BB962C8B-B14F-4D97-AF65-F5344CB8AC3E}">
        <p14:creationId xmlns:p14="http://schemas.microsoft.com/office/powerpoint/2010/main" val="18144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tx1"/>
        </a:solidFill>
        <a:effectLst/>
      </p:bgPr>
    </p:bg>
    <p:spTree>
      <p:nvGrpSpPr>
        <p:cNvPr id="1" name=""/>
        <p:cNvGrpSpPr/>
        <p:nvPr/>
      </p:nvGrpSpPr>
      <p:grpSpPr>
        <a:xfrm>
          <a:off x="0" y="0"/>
          <a:ext cx="0" cy="0"/>
          <a:chOff x="0" y="0"/>
          <a:chExt cx="0" cy="0"/>
        </a:xfrm>
      </p:grpSpPr>
      <p:sp>
        <p:nvSpPr>
          <p:cNvPr id="47" name="AutoShape 3">
            <a:extLst>
              <a:ext uri="{FF2B5EF4-FFF2-40B4-BE49-F238E27FC236}">
                <a16:creationId xmlns:a16="http://schemas.microsoft.com/office/drawing/2014/main" id="{DF7FAB07-2AF9-E24F-BF21-48D6CCE38303}"/>
              </a:ext>
            </a:extLst>
          </p:cNvPr>
          <p:cNvSpPr/>
          <p:nvPr userDrawn="1"/>
        </p:nvSpPr>
        <p:spPr>
          <a:xfrm>
            <a:off x="-437246" y="7156079"/>
            <a:ext cx="25096565" cy="6855173"/>
          </a:xfrm>
          <a:prstGeom prst="rect">
            <a:avLst/>
          </a:prstGeom>
          <a:solidFill>
            <a:srgbClr val="F6F6F6"/>
          </a:solidFill>
        </p:spPr>
      </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71778" y="615161"/>
            <a:ext cx="21642858" cy="3077244"/>
          </a:xfrm>
        </p:spPr>
        <p:txBody>
          <a:bodyPr anchor="b"/>
          <a:lstStyle>
            <a:lvl1pPr algn="ctr">
              <a:defRPr b="1" i="0">
                <a:solidFill>
                  <a:schemeClr val="bg1"/>
                </a:solidFill>
                <a:latin typeface="Montserrat" pitchFamily="2" charset="77"/>
              </a:defRPr>
            </a:lvl1pPr>
          </a:lstStyle>
          <a:p>
            <a:r>
              <a:rPr lang="en-US" dirty="0"/>
              <a:t>Click to edit Master title style</a:t>
            </a:r>
          </a:p>
        </p:txBody>
      </p:sp>
      <p:grpSp>
        <p:nvGrpSpPr>
          <p:cNvPr id="22" name="Group 11">
            <a:extLst>
              <a:ext uri="{FF2B5EF4-FFF2-40B4-BE49-F238E27FC236}">
                <a16:creationId xmlns:a16="http://schemas.microsoft.com/office/drawing/2014/main" id="{89A9C294-FF40-DC4B-A20A-0612694CF5D3}"/>
              </a:ext>
            </a:extLst>
          </p:cNvPr>
          <p:cNvGrpSpPr/>
          <p:nvPr userDrawn="1"/>
        </p:nvGrpSpPr>
        <p:grpSpPr>
          <a:xfrm>
            <a:off x="1371779" y="7156079"/>
            <a:ext cx="6766936" cy="5179104"/>
            <a:chOff x="0" y="0"/>
            <a:chExt cx="2993618" cy="1217520"/>
          </a:xfrm>
          <a:solidFill>
            <a:schemeClr val="bg1"/>
          </a:solidFill>
        </p:grpSpPr>
        <p:sp>
          <p:nvSpPr>
            <p:cNvPr id="23" name="Freeform 12">
              <a:extLst>
                <a:ext uri="{FF2B5EF4-FFF2-40B4-BE49-F238E27FC236}">
                  <a16:creationId xmlns:a16="http://schemas.microsoft.com/office/drawing/2014/main" id="{3FD013CD-DD1C-AE43-8316-EC9A82C81367}"/>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grpSp>
        <p:nvGrpSpPr>
          <p:cNvPr id="24" name="Group 13">
            <a:extLst>
              <a:ext uri="{FF2B5EF4-FFF2-40B4-BE49-F238E27FC236}">
                <a16:creationId xmlns:a16="http://schemas.microsoft.com/office/drawing/2014/main" id="{60E5E100-F250-924B-AC88-C435112D7629}"/>
              </a:ext>
            </a:extLst>
          </p:cNvPr>
          <p:cNvGrpSpPr/>
          <p:nvPr userDrawn="1"/>
        </p:nvGrpSpPr>
        <p:grpSpPr>
          <a:xfrm>
            <a:off x="8810120" y="7156079"/>
            <a:ext cx="6766936" cy="5179104"/>
            <a:chOff x="0" y="0"/>
            <a:chExt cx="2993618" cy="1217520"/>
          </a:xfrm>
          <a:solidFill>
            <a:schemeClr val="bg1"/>
          </a:solidFill>
        </p:grpSpPr>
        <p:sp>
          <p:nvSpPr>
            <p:cNvPr id="25" name="Freeform 14">
              <a:extLst>
                <a:ext uri="{FF2B5EF4-FFF2-40B4-BE49-F238E27FC236}">
                  <a16:creationId xmlns:a16="http://schemas.microsoft.com/office/drawing/2014/main" id="{8A18BDFF-69C9-B740-8143-30C2B68E92F7}"/>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grpSp>
        <p:nvGrpSpPr>
          <p:cNvPr id="28" name="Group 15">
            <a:extLst>
              <a:ext uri="{FF2B5EF4-FFF2-40B4-BE49-F238E27FC236}">
                <a16:creationId xmlns:a16="http://schemas.microsoft.com/office/drawing/2014/main" id="{282F27D8-1CA2-184A-B7BE-1064EF87CCD0}"/>
              </a:ext>
            </a:extLst>
          </p:cNvPr>
          <p:cNvGrpSpPr/>
          <p:nvPr userDrawn="1"/>
        </p:nvGrpSpPr>
        <p:grpSpPr>
          <a:xfrm>
            <a:off x="16248461" y="7156079"/>
            <a:ext cx="6766936" cy="5179104"/>
            <a:chOff x="0" y="0"/>
            <a:chExt cx="2993618" cy="1217520"/>
          </a:xfrm>
          <a:solidFill>
            <a:schemeClr val="bg1"/>
          </a:solidFill>
        </p:grpSpPr>
        <p:sp>
          <p:nvSpPr>
            <p:cNvPr id="29" name="Freeform 16">
              <a:extLst>
                <a:ext uri="{FF2B5EF4-FFF2-40B4-BE49-F238E27FC236}">
                  <a16:creationId xmlns:a16="http://schemas.microsoft.com/office/drawing/2014/main" id="{12065829-E24E-DF48-93C8-8AB96B3A921B}"/>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sp>
        <p:nvSpPr>
          <p:cNvPr id="4" name="Picture Placeholder 3">
            <a:extLst>
              <a:ext uri="{FF2B5EF4-FFF2-40B4-BE49-F238E27FC236}">
                <a16:creationId xmlns:a16="http://schemas.microsoft.com/office/drawing/2014/main" id="{58AE2B76-3C67-7744-992E-CDF9C51DD586}"/>
              </a:ext>
            </a:extLst>
          </p:cNvPr>
          <p:cNvSpPr>
            <a:spLocks noGrp="1"/>
          </p:cNvSpPr>
          <p:nvPr>
            <p:ph type="pic" sz="quarter" idx="11"/>
          </p:nvPr>
        </p:nvSpPr>
        <p:spPr>
          <a:xfrm>
            <a:off x="1359203" y="4258734"/>
            <a:ext cx="6765748" cy="3805767"/>
          </a:xfrm>
          <a:prstGeom prst="roundRect">
            <a:avLst/>
          </a:prstGeom>
        </p:spPr>
        <p:txBody>
          <a:bodyPr/>
          <a:lstStyle/>
          <a:p>
            <a:endParaRPr lang="en-US" dirty="0"/>
          </a:p>
        </p:txBody>
      </p:sp>
      <p:sp>
        <p:nvSpPr>
          <p:cNvPr id="45" name="Picture Placeholder 3">
            <a:extLst>
              <a:ext uri="{FF2B5EF4-FFF2-40B4-BE49-F238E27FC236}">
                <a16:creationId xmlns:a16="http://schemas.microsoft.com/office/drawing/2014/main" id="{F22A173E-1773-694B-95C3-1D8E0B89A4F3}"/>
              </a:ext>
            </a:extLst>
          </p:cNvPr>
          <p:cNvSpPr>
            <a:spLocks noGrp="1"/>
          </p:cNvSpPr>
          <p:nvPr>
            <p:ph type="pic" sz="quarter" idx="12"/>
          </p:nvPr>
        </p:nvSpPr>
        <p:spPr>
          <a:xfrm>
            <a:off x="8796356" y="4258733"/>
            <a:ext cx="6765748" cy="3805767"/>
          </a:xfrm>
          <a:prstGeom prst="roundRect">
            <a:avLst/>
          </a:prstGeom>
        </p:spPr>
        <p:txBody>
          <a:bodyPr/>
          <a:lstStyle/>
          <a:p>
            <a:endParaRPr lang="en-US" dirty="0"/>
          </a:p>
        </p:txBody>
      </p:sp>
      <p:sp>
        <p:nvSpPr>
          <p:cNvPr id="46" name="Picture Placeholder 3">
            <a:extLst>
              <a:ext uri="{FF2B5EF4-FFF2-40B4-BE49-F238E27FC236}">
                <a16:creationId xmlns:a16="http://schemas.microsoft.com/office/drawing/2014/main" id="{2E7B3213-7717-5343-AE3E-BFBD7925E5FD}"/>
              </a:ext>
            </a:extLst>
          </p:cNvPr>
          <p:cNvSpPr>
            <a:spLocks noGrp="1"/>
          </p:cNvSpPr>
          <p:nvPr>
            <p:ph type="pic" sz="quarter" idx="13"/>
          </p:nvPr>
        </p:nvSpPr>
        <p:spPr>
          <a:xfrm>
            <a:off x="16219745" y="4258733"/>
            <a:ext cx="6765748" cy="3805767"/>
          </a:xfrm>
          <a:prstGeom prst="roundRect">
            <a:avLst/>
          </a:prstGeom>
        </p:spPr>
        <p:txBody>
          <a:bodyPr/>
          <a:lstStyle/>
          <a:p>
            <a:endParaRPr lang="en-US" dirty="0"/>
          </a:p>
        </p:txBody>
      </p:sp>
    </p:spTree>
    <p:extLst>
      <p:ext uri="{BB962C8B-B14F-4D97-AF65-F5344CB8AC3E}">
        <p14:creationId xmlns:p14="http://schemas.microsoft.com/office/powerpoint/2010/main" val="129838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296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5D938B0E-0F00-C640-A410-0EDF49A4A8D4}"/>
              </a:ext>
            </a:extLst>
          </p:cNvPr>
          <p:cNvSpPr/>
          <p:nvPr userDrawn="1"/>
        </p:nvSpPr>
        <p:spPr>
          <a:xfrm>
            <a:off x="-406453" y="-355600"/>
            <a:ext cx="25352501" cy="4927600"/>
          </a:xfrm>
          <a:prstGeom prst="rect">
            <a:avLst/>
          </a:prstGeom>
          <a:solidFill>
            <a:srgbClr val="500000"/>
          </a:solidFill>
        </p:spPr>
      </p:sp>
      <p:grpSp>
        <p:nvGrpSpPr>
          <p:cNvPr id="6" name="Group 3">
            <a:extLst>
              <a:ext uri="{FF2B5EF4-FFF2-40B4-BE49-F238E27FC236}">
                <a16:creationId xmlns:a16="http://schemas.microsoft.com/office/drawing/2014/main" id="{2987D713-9D8B-8B49-856D-9B80C0BC1A34}"/>
              </a:ext>
            </a:extLst>
          </p:cNvPr>
          <p:cNvGrpSpPr/>
          <p:nvPr userDrawn="1"/>
        </p:nvGrpSpPr>
        <p:grpSpPr>
          <a:xfrm>
            <a:off x="-1996566" y="1878769"/>
            <a:ext cx="18793729" cy="13716000"/>
            <a:chOff x="0" y="0"/>
            <a:chExt cx="3373780" cy="2462566"/>
          </a:xfrm>
        </p:grpSpPr>
        <p:sp>
          <p:nvSpPr>
            <p:cNvPr id="7" name="Freeform 4">
              <a:extLst>
                <a:ext uri="{FF2B5EF4-FFF2-40B4-BE49-F238E27FC236}">
                  <a16:creationId xmlns:a16="http://schemas.microsoft.com/office/drawing/2014/main" id="{08C6627A-669F-6146-9D99-8C63E1BFC0FD}"/>
                </a:ext>
              </a:extLst>
            </p:cNvPr>
            <p:cNvSpPr/>
            <p:nvPr/>
          </p:nvSpPr>
          <p:spPr>
            <a:xfrm>
              <a:off x="0" y="0"/>
              <a:ext cx="3373780" cy="2462566"/>
            </a:xfrm>
            <a:custGeom>
              <a:avLst/>
              <a:gdLst/>
              <a:ahLst/>
              <a:cxnLst/>
              <a:rect l="l" t="t" r="r" b="b"/>
              <a:pathLst>
                <a:path w="3373780" h="2462566">
                  <a:moveTo>
                    <a:pt x="3249320" y="2462566"/>
                  </a:moveTo>
                  <a:lnTo>
                    <a:pt x="124460" y="2462566"/>
                  </a:lnTo>
                  <a:cubicBezTo>
                    <a:pt x="55880" y="2462566"/>
                    <a:pt x="0" y="2406686"/>
                    <a:pt x="0" y="2338106"/>
                  </a:cubicBezTo>
                  <a:lnTo>
                    <a:pt x="0" y="124460"/>
                  </a:lnTo>
                  <a:cubicBezTo>
                    <a:pt x="0" y="55880"/>
                    <a:pt x="55880" y="0"/>
                    <a:pt x="124460" y="0"/>
                  </a:cubicBezTo>
                  <a:lnTo>
                    <a:pt x="3249320" y="0"/>
                  </a:lnTo>
                  <a:cubicBezTo>
                    <a:pt x="3317900" y="0"/>
                    <a:pt x="3373780" y="55880"/>
                    <a:pt x="3373780" y="124460"/>
                  </a:cubicBezTo>
                  <a:lnTo>
                    <a:pt x="3373780" y="2338106"/>
                  </a:lnTo>
                  <a:cubicBezTo>
                    <a:pt x="3373780" y="2406686"/>
                    <a:pt x="3317900" y="2462566"/>
                    <a:pt x="3249320" y="2462566"/>
                  </a:cubicBezTo>
                  <a:close/>
                </a:path>
              </a:pathLst>
            </a:custGeom>
            <a:solidFill>
              <a:srgbClr val="F6F6F6"/>
            </a:solidFill>
          </p:spPr>
        </p:sp>
      </p:grpSp>
      <p:sp>
        <p:nvSpPr>
          <p:cNvPr id="13" name="TextBox 11">
            <a:extLst>
              <a:ext uri="{FF2B5EF4-FFF2-40B4-BE49-F238E27FC236}">
                <a16:creationId xmlns:a16="http://schemas.microsoft.com/office/drawing/2014/main" id="{437D494A-68A3-0E4C-92F6-9999B081A25C}"/>
              </a:ext>
            </a:extLst>
          </p:cNvPr>
          <p:cNvSpPr txBox="1"/>
          <p:nvPr userDrawn="1"/>
        </p:nvSpPr>
        <p:spPr>
          <a:xfrm>
            <a:off x="1625812" y="3715426"/>
            <a:ext cx="9913887" cy="487313"/>
          </a:xfrm>
          <a:prstGeom prst="rect">
            <a:avLst/>
          </a:prstGeom>
        </p:spPr>
        <p:txBody>
          <a:bodyPr lIns="0" tIns="0" rIns="0" bIns="0" rtlCol="0" anchor="t">
            <a:spAutoFit/>
          </a:bodyPr>
          <a:lstStyle/>
          <a:p>
            <a:pPr>
              <a:lnSpc>
                <a:spcPts val="3839"/>
              </a:lnSpc>
            </a:pPr>
            <a:r>
              <a:rPr lang="en-US" sz="3200" spc="96">
                <a:solidFill>
                  <a:srgbClr val="191919"/>
                </a:solidFill>
                <a:latin typeface="Open Sans"/>
              </a:rPr>
              <a:t>TEXAS A&amp;M AGRILIFE</a:t>
            </a:r>
          </a:p>
        </p:txBody>
      </p:sp>
      <p:cxnSp>
        <p:nvCxnSpPr>
          <p:cNvPr id="15" name="Straight Arrow Connector 14">
            <a:extLst>
              <a:ext uri="{FF2B5EF4-FFF2-40B4-BE49-F238E27FC236}">
                <a16:creationId xmlns:a16="http://schemas.microsoft.com/office/drawing/2014/main" id="{22112EE4-1D80-8C49-B05E-78230741A536}"/>
              </a:ext>
            </a:extLst>
          </p:cNvPr>
          <p:cNvCxnSpPr/>
          <p:nvPr userDrawn="1"/>
        </p:nvCxnSpPr>
        <p:spPr>
          <a:xfrm>
            <a:off x="1625812" y="10820400"/>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625811" y="4673594"/>
            <a:ext cx="10444057" cy="5130780"/>
          </a:xfrm>
        </p:spPr>
        <p:txBody>
          <a:bodyPr anchor="t"/>
          <a:lstStyle>
            <a:lvl1pPr>
              <a:defRPr b="1" i="0">
                <a:solidFill>
                  <a:schemeClr val="tx1">
                    <a:lumMod val="50000"/>
                  </a:schemeClr>
                </a:solidFill>
                <a:latin typeface="Montserrat" pitchFamily="2" charset="77"/>
              </a:defRPr>
            </a:lvl1pPr>
          </a:lstStyle>
          <a:p>
            <a:r>
              <a:rPr lang="en-US" dirty="0"/>
              <a:t>Click to edit Master title style</a:t>
            </a:r>
          </a:p>
        </p:txBody>
      </p:sp>
      <p:sp>
        <p:nvSpPr>
          <p:cNvPr id="21" name="Picture Placeholder 20">
            <a:extLst>
              <a:ext uri="{FF2B5EF4-FFF2-40B4-BE49-F238E27FC236}">
                <a16:creationId xmlns:a16="http://schemas.microsoft.com/office/drawing/2014/main" id="{4FA10FC3-8DD9-0A47-AFCA-94EEFED3BD60}"/>
              </a:ext>
            </a:extLst>
          </p:cNvPr>
          <p:cNvSpPr>
            <a:spLocks noGrp="1"/>
          </p:cNvSpPr>
          <p:nvPr>
            <p:ph type="pic" sz="quarter" idx="10"/>
          </p:nvPr>
        </p:nvSpPr>
        <p:spPr>
          <a:xfrm>
            <a:off x="12803267" y="3403600"/>
            <a:ext cx="9043577" cy="10312400"/>
          </a:xfrm>
        </p:spPr>
        <p:txBody>
          <a:bodyPr/>
          <a:lstStyle/>
          <a:p>
            <a:endParaRPr lang="en-US"/>
          </a:p>
        </p:txBody>
      </p:sp>
      <p:pic>
        <p:nvPicPr>
          <p:cNvPr id="3" name="Picture 2">
            <a:extLst>
              <a:ext uri="{FF2B5EF4-FFF2-40B4-BE49-F238E27FC236}">
                <a16:creationId xmlns:a16="http://schemas.microsoft.com/office/drawing/2014/main" id="{9F26D7E4-9C0B-1644-818F-BC8D68F91A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814580" y="677334"/>
            <a:ext cx="3319365" cy="1693333"/>
          </a:xfrm>
          <a:prstGeom prst="rect">
            <a:avLst/>
          </a:prstGeom>
        </p:spPr>
      </p:pic>
    </p:spTree>
    <p:extLst>
      <p:ext uri="{BB962C8B-B14F-4D97-AF65-F5344CB8AC3E}">
        <p14:creationId xmlns:p14="http://schemas.microsoft.com/office/powerpoint/2010/main" val="3600860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FD348FD-5766-0842-B14B-D767BF0458E6}"/>
              </a:ext>
            </a:extLst>
          </p:cNvPr>
          <p:cNvSpPr>
            <a:spLocks noGrp="1"/>
          </p:cNvSpPr>
          <p:nvPr>
            <p:ph type="pic" sz="quarter" idx="10"/>
          </p:nvPr>
        </p:nvSpPr>
        <p:spPr>
          <a:xfrm>
            <a:off x="7620992" y="0"/>
            <a:ext cx="16766183" cy="11023600"/>
          </a:xfrm>
        </p:spPr>
        <p:txBody>
          <a:bodyPr/>
          <a:lstStyle/>
          <a:p>
            <a:endParaRPr lang="en-US"/>
          </a:p>
        </p:txBody>
      </p:sp>
      <p:cxnSp>
        <p:nvCxnSpPr>
          <p:cNvPr id="15" name="Straight Arrow Connector 14">
            <a:extLst>
              <a:ext uri="{FF2B5EF4-FFF2-40B4-BE49-F238E27FC236}">
                <a16:creationId xmlns:a16="http://schemas.microsoft.com/office/drawing/2014/main" id="{22112EE4-1D80-8C49-B05E-78230741A536}"/>
              </a:ext>
            </a:extLst>
          </p:cNvPr>
          <p:cNvCxnSpPr/>
          <p:nvPr userDrawn="1"/>
        </p:nvCxnSpPr>
        <p:spPr>
          <a:xfrm>
            <a:off x="1625812" y="10820400"/>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4" name="Picture 9">
            <a:extLst>
              <a:ext uri="{FF2B5EF4-FFF2-40B4-BE49-F238E27FC236}">
                <a16:creationId xmlns:a16="http://schemas.microsoft.com/office/drawing/2014/main" id="{B46BDAFD-6943-C642-BBEE-9F99D044FE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8067" y="355600"/>
            <a:ext cx="3874623" cy="1976589"/>
          </a:xfrm>
          <a:prstGeom prst="rect">
            <a:avLst/>
          </a:prstGeom>
        </p:spPr>
      </p:pic>
      <p:grpSp>
        <p:nvGrpSpPr>
          <p:cNvPr id="18" name="Group 4">
            <a:extLst>
              <a:ext uri="{FF2B5EF4-FFF2-40B4-BE49-F238E27FC236}">
                <a16:creationId xmlns:a16="http://schemas.microsoft.com/office/drawing/2014/main" id="{94AE3321-963C-6241-AAE8-AA0FA050B036}"/>
              </a:ext>
            </a:extLst>
          </p:cNvPr>
          <p:cNvGrpSpPr/>
          <p:nvPr userDrawn="1"/>
        </p:nvGrpSpPr>
        <p:grpSpPr>
          <a:xfrm>
            <a:off x="-1171737" y="6808906"/>
            <a:ext cx="11048224" cy="7477245"/>
            <a:chOff x="0" y="0"/>
            <a:chExt cx="11046785" cy="7477245"/>
          </a:xfrm>
        </p:grpSpPr>
        <p:grpSp>
          <p:nvGrpSpPr>
            <p:cNvPr id="20" name="Group 5">
              <a:extLst>
                <a:ext uri="{FF2B5EF4-FFF2-40B4-BE49-F238E27FC236}">
                  <a16:creationId xmlns:a16="http://schemas.microsoft.com/office/drawing/2014/main" id="{E2CB25AE-A3B7-2543-ACF4-9867096339C6}"/>
                </a:ext>
              </a:extLst>
            </p:cNvPr>
            <p:cNvGrpSpPr/>
            <p:nvPr/>
          </p:nvGrpSpPr>
          <p:grpSpPr>
            <a:xfrm>
              <a:off x="0" y="0"/>
              <a:ext cx="11046785" cy="7477245"/>
              <a:chOff x="0" y="0"/>
              <a:chExt cx="1983336" cy="1342462"/>
            </a:xfrm>
          </p:grpSpPr>
          <p:sp>
            <p:nvSpPr>
              <p:cNvPr id="23" name="Freeform 6">
                <a:extLst>
                  <a:ext uri="{FF2B5EF4-FFF2-40B4-BE49-F238E27FC236}">
                    <a16:creationId xmlns:a16="http://schemas.microsoft.com/office/drawing/2014/main" id="{F20215C9-DFC6-534F-B3ED-C77854FEA310}"/>
                  </a:ext>
                </a:extLst>
              </p:cNvPr>
              <p:cNvSpPr/>
              <p:nvPr/>
            </p:nvSpPr>
            <p:spPr>
              <a:xfrm>
                <a:off x="0" y="0"/>
                <a:ext cx="1983336" cy="1342462"/>
              </a:xfrm>
              <a:custGeom>
                <a:avLst/>
                <a:gdLst/>
                <a:ahLst/>
                <a:cxnLst/>
                <a:rect l="l" t="t" r="r" b="b"/>
                <a:pathLst>
                  <a:path w="1983336" h="1342462">
                    <a:moveTo>
                      <a:pt x="1858876" y="1342462"/>
                    </a:moveTo>
                    <a:lnTo>
                      <a:pt x="124460" y="1342462"/>
                    </a:lnTo>
                    <a:cubicBezTo>
                      <a:pt x="55880" y="1342462"/>
                      <a:pt x="0" y="1286582"/>
                      <a:pt x="0" y="1218002"/>
                    </a:cubicBezTo>
                    <a:lnTo>
                      <a:pt x="0" y="124460"/>
                    </a:lnTo>
                    <a:cubicBezTo>
                      <a:pt x="0" y="55880"/>
                      <a:pt x="55880" y="0"/>
                      <a:pt x="124460" y="0"/>
                    </a:cubicBezTo>
                    <a:lnTo>
                      <a:pt x="1858876" y="0"/>
                    </a:lnTo>
                    <a:cubicBezTo>
                      <a:pt x="1927456" y="0"/>
                      <a:pt x="1983336" y="55880"/>
                      <a:pt x="1983336" y="124460"/>
                    </a:cubicBezTo>
                    <a:lnTo>
                      <a:pt x="1983336" y="1218002"/>
                    </a:lnTo>
                    <a:cubicBezTo>
                      <a:pt x="1983336" y="1286582"/>
                      <a:pt x="1927456" y="1342462"/>
                      <a:pt x="1858876" y="1342462"/>
                    </a:cubicBezTo>
                    <a:close/>
                  </a:path>
                </a:pathLst>
              </a:custGeom>
              <a:solidFill>
                <a:srgbClr val="F6F6F6"/>
              </a:solidFill>
            </p:spPr>
          </p:sp>
        </p:grpSp>
        <p:sp>
          <p:nvSpPr>
            <p:cNvPr id="22" name="TextBox 8">
              <a:extLst>
                <a:ext uri="{FF2B5EF4-FFF2-40B4-BE49-F238E27FC236}">
                  <a16:creationId xmlns:a16="http://schemas.microsoft.com/office/drawing/2014/main" id="{29E53D97-E16A-8848-886B-82C4940AE677}"/>
                </a:ext>
              </a:extLst>
            </p:cNvPr>
            <p:cNvSpPr txBox="1"/>
            <p:nvPr/>
          </p:nvSpPr>
          <p:spPr>
            <a:xfrm>
              <a:off x="2543185" y="5506920"/>
              <a:ext cx="7756989" cy="312971"/>
            </a:xfrm>
            <a:prstGeom prst="rect">
              <a:avLst/>
            </a:prstGeom>
          </p:spPr>
          <p:txBody>
            <a:bodyPr lIns="0" tIns="0" rIns="0" bIns="0" rtlCol="0" anchor="t">
              <a:spAutoFit/>
            </a:bodyPr>
            <a:lstStyle/>
            <a:p>
              <a:pPr marL="0" lvl="0" indent="0" algn="l">
                <a:lnSpc>
                  <a:spcPts val="2240"/>
                </a:lnSpc>
                <a:spcBef>
                  <a:spcPct val="0"/>
                </a:spcBef>
              </a:pPr>
              <a:endParaRPr sz="3200" b="1" i="0" dirty="0">
                <a:latin typeface="Montserrat SemiBold" pitchFamily="2" charset="77"/>
              </a:endParaRPr>
            </a:p>
          </p:txBody>
        </p:sp>
      </p:gr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048043" y="7982138"/>
            <a:ext cx="8081736" cy="5130780"/>
          </a:xfrm>
        </p:spPr>
        <p:txBody>
          <a:bodyPr anchor="t"/>
          <a:lstStyle>
            <a:lvl1pPr>
              <a:defRPr sz="8800" b="1" i="0">
                <a:solidFill>
                  <a:schemeClr val="tx1">
                    <a:lumMod val="50000"/>
                  </a:schemeClr>
                </a:solidFill>
                <a:latin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2321072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Content + Image">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A4C9F3EC-BDC7-9942-857A-557B58D80737}"/>
              </a:ext>
            </a:extLst>
          </p:cNvPr>
          <p:cNvGrpSpPr/>
          <p:nvPr userDrawn="1"/>
        </p:nvGrpSpPr>
        <p:grpSpPr>
          <a:xfrm>
            <a:off x="-1761612" y="-1371600"/>
            <a:ext cx="16234226" cy="12422037"/>
            <a:chOff x="0" y="0"/>
            <a:chExt cx="2914308" cy="2230248"/>
          </a:xfrm>
        </p:grpSpPr>
        <p:sp>
          <p:nvSpPr>
            <p:cNvPr id="18" name="Freeform 4">
              <a:extLst>
                <a:ext uri="{FF2B5EF4-FFF2-40B4-BE49-F238E27FC236}">
                  <a16:creationId xmlns:a16="http://schemas.microsoft.com/office/drawing/2014/main" id="{4303EAC4-2339-684D-B297-78F71B3A9E2E}"/>
                </a:ext>
              </a:extLst>
            </p:cNvPr>
            <p:cNvSpPr/>
            <p:nvPr/>
          </p:nvSpPr>
          <p:spPr>
            <a:xfrm>
              <a:off x="0" y="0"/>
              <a:ext cx="2914308" cy="2230248"/>
            </a:xfrm>
            <a:custGeom>
              <a:avLst/>
              <a:gdLst/>
              <a:ahLst/>
              <a:cxnLst/>
              <a:rect l="l" t="t" r="r" b="b"/>
              <a:pathLst>
                <a:path w="2914308" h="2230248">
                  <a:moveTo>
                    <a:pt x="2789848" y="2230248"/>
                  </a:moveTo>
                  <a:lnTo>
                    <a:pt x="124460" y="2230248"/>
                  </a:lnTo>
                  <a:cubicBezTo>
                    <a:pt x="55880" y="2230248"/>
                    <a:pt x="0" y="2174368"/>
                    <a:pt x="0" y="2105788"/>
                  </a:cubicBezTo>
                  <a:lnTo>
                    <a:pt x="0" y="124460"/>
                  </a:lnTo>
                  <a:cubicBezTo>
                    <a:pt x="0" y="55880"/>
                    <a:pt x="55880" y="0"/>
                    <a:pt x="124460" y="0"/>
                  </a:cubicBezTo>
                  <a:lnTo>
                    <a:pt x="2789848" y="0"/>
                  </a:lnTo>
                  <a:cubicBezTo>
                    <a:pt x="2858428" y="0"/>
                    <a:pt x="2914308" y="55880"/>
                    <a:pt x="2914308" y="124460"/>
                  </a:cubicBezTo>
                  <a:lnTo>
                    <a:pt x="2914308" y="2105788"/>
                  </a:lnTo>
                  <a:cubicBezTo>
                    <a:pt x="2914308" y="2174368"/>
                    <a:pt x="2858428" y="2230248"/>
                    <a:pt x="2789848" y="2230248"/>
                  </a:cubicBezTo>
                  <a:close/>
                </a:path>
              </a:pathLst>
            </a:custGeom>
            <a:solidFill>
              <a:srgbClr val="F6F6F6"/>
            </a:solidFill>
          </p:spPr>
        </p:sp>
      </p:gr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71779" y="615160"/>
            <a:ext cx="9102662" cy="4069211"/>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sp>
        <p:nvSpPr>
          <p:cNvPr id="12" name="AutoShape 2">
            <a:extLst>
              <a:ext uri="{FF2B5EF4-FFF2-40B4-BE49-F238E27FC236}">
                <a16:creationId xmlns:a16="http://schemas.microsoft.com/office/drawing/2014/main" id="{4520630C-D7D8-CF48-870E-7A603B9A8C8D}"/>
              </a:ext>
            </a:extLst>
          </p:cNvPr>
          <p:cNvSpPr/>
          <p:nvPr userDrawn="1"/>
        </p:nvSpPr>
        <p:spPr>
          <a:xfrm>
            <a:off x="-727590" y="11050438"/>
            <a:ext cx="26092552" cy="2836389"/>
          </a:xfrm>
          <a:prstGeom prst="rect">
            <a:avLst/>
          </a:prstGeom>
          <a:solidFill>
            <a:srgbClr val="500000"/>
          </a:solidFill>
        </p:spPr>
      </p:sp>
      <p:pic>
        <p:nvPicPr>
          <p:cNvPr id="26" name="Picture 13">
            <a:extLst>
              <a:ext uri="{FF2B5EF4-FFF2-40B4-BE49-F238E27FC236}">
                <a16:creationId xmlns:a16="http://schemas.microsoft.com/office/drawing/2014/main" id="{9E15654F-DF04-1245-8AD2-D4927968C4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1587961"/>
            <a:ext cx="4171500" cy="2128039"/>
          </a:xfrm>
          <a:prstGeom prst="rect">
            <a:avLst/>
          </a:prstGeom>
        </p:spPr>
      </p:pic>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1371778" y="5221895"/>
            <a:ext cx="9102852" cy="50425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819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ight Content + Image">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998585" y="1778001"/>
            <a:ext cx="9102662" cy="2906369"/>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13912545" y="5204640"/>
            <a:ext cx="9102852" cy="7130547"/>
          </a:xfrm>
        </p:spPr>
        <p:txBody>
          <a:bodyPr anchor="b"/>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14162CC-A6D9-1B41-BF9F-4507EABC566A}"/>
              </a:ext>
            </a:extLst>
          </p:cNvPr>
          <p:cNvSpPr>
            <a:spLocks noGrp="1"/>
          </p:cNvSpPr>
          <p:nvPr>
            <p:ph type="pic" sz="quarter" idx="11"/>
          </p:nvPr>
        </p:nvSpPr>
        <p:spPr>
          <a:xfrm>
            <a:off x="-728228" y="1778000"/>
            <a:ext cx="13531495" cy="10557933"/>
          </a:xfrm>
        </p:spPr>
        <p:txBody>
          <a:bodyPr/>
          <a:lstStyle/>
          <a:p>
            <a:endParaRPr lang="en-US"/>
          </a:p>
        </p:txBody>
      </p:sp>
      <p:sp>
        <p:nvSpPr>
          <p:cNvPr id="19" name="AutoShape 3">
            <a:extLst>
              <a:ext uri="{FF2B5EF4-FFF2-40B4-BE49-F238E27FC236}">
                <a16:creationId xmlns:a16="http://schemas.microsoft.com/office/drawing/2014/main" id="{024BF244-5FC2-6541-814E-B8EAF2D79C56}"/>
              </a:ext>
            </a:extLst>
          </p:cNvPr>
          <p:cNvSpPr/>
          <p:nvPr userDrawn="1"/>
        </p:nvSpPr>
        <p:spPr>
          <a:xfrm>
            <a:off x="-727589" y="-425569"/>
            <a:ext cx="5015268" cy="14567140"/>
          </a:xfrm>
          <a:prstGeom prst="rect">
            <a:avLst/>
          </a:prstGeom>
          <a:solidFill>
            <a:srgbClr val="500000"/>
          </a:solidFill>
        </p:spPr>
      </p:sp>
    </p:spTree>
    <p:extLst>
      <p:ext uri="{BB962C8B-B14F-4D97-AF65-F5344CB8AC3E}">
        <p14:creationId xmlns:p14="http://schemas.microsoft.com/office/powerpoint/2010/main" val="2560435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4927796" y="1911500"/>
            <a:ext cx="18731879" cy="2906369"/>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4927796" y="5338139"/>
            <a:ext cx="18646028" cy="7130547"/>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AutoShape 3">
            <a:extLst>
              <a:ext uri="{FF2B5EF4-FFF2-40B4-BE49-F238E27FC236}">
                <a16:creationId xmlns:a16="http://schemas.microsoft.com/office/drawing/2014/main" id="{3C103627-501F-E449-8763-B65A6359859A}"/>
              </a:ext>
            </a:extLst>
          </p:cNvPr>
          <p:cNvSpPr/>
          <p:nvPr userDrawn="1"/>
        </p:nvSpPr>
        <p:spPr>
          <a:xfrm>
            <a:off x="-727589" y="-425569"/>
            <a:ext cx="5015268" cy="14567140"/>
          </a:xfrm>
          <a:prstGeom prst="rect">
            <a:avLst/>
          </a:prstGeom>
          <a:solidFill>
            <a:srgbClr val="500000"/>
          </a:solidFill>
        </p:spPr>
        <p:txBody>
          <a:bodyPr/>
          <a:lstStyle/>
          <a:p>
            <a:r>
              <a:rPr lang="en-US" sz="3200" dirty="0"/>
              <a:t> </a:t>
            </a:r>
          </a:p>
        </p:txBody>
      </p:sp>
      <p:pic>
        <p:nvPicPr>
          <p:cNvPr id="8" name="Picture 13">
            <a:extLst>
              <a:ext uri="{FF2B5EF4-FFF2-40B4-BE49-F238E27FC236}">
                <a16:creationId xmlns:a16="http://schemas.microsoft.com/office/drawing/2014/main" id="{1E402251-8191-724B-8CD4-453F5ABD06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1587961"/>
            <a:ext cx="4171500" cy="2128039"/>
          </a:xfrm>
          <a:prstGeom prst="rect">
            <a:avLst/>
          </a:prstGeom>
        </p:spPr>
      </p:pic>
    </p:spTree>
    <p:extLst>
      <p:ext uri="{BB962C8B-B14F-4D97-AF65-F5344CB8AC3E}">
        <p14:creationId xmlns:p14="http://schemas.microsoft.com/office/powerpoint/2010/main" val="3512313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4682830E-34F7-A849-9291-F5F1C63A8342}"/>
              </a:ext>
            </a:extLst>
          </p:cNvPr>
          <p:cNvSpPr/>
          <p:nvPr userDrawn="1"/>
        </p:nvSpPr>
        <p:spPr>
          <a:xfrm>
            <a:off x="-198736" y="-236769"/>
            <a:ext cx="10134094" cy="14076964"/>
          </a:xfrm>
          <a:prstGeom prst="rect">
            <a:avLst/>
          </a:prstGeom>
          <a:solidFill>
            <a:schemeClr val="tx1"/>
          </a:solidFill>
        </p:spPr>
      </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000560" y="1778001"/>
            <a:ext cx="8347857" cy="2906369"/>
          </a:xfrm>
        </p:spPr>
        <p:txBody>
          <a:bodyPr anchor="b"/>
          <a:lstStyle>
            <a:lvl1pPr>
              <a:defRPr b="1" i="0">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914519" y="5204640"/>
            <a:ext cx="8433898" cy="571736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a:extLst>
              <a:ext uri="{FF2B5EF4-FFF2-40B4-BE49-F238E27FC236}">
                <a16:creationId xmlns:a16="http://schemas.microsoft.com/office/drawing/2014/main" id="{C04DB01F-E07E-C14C-8E0A-581587A1D0E8}"/>
              </a:ext>
            </a:extLst>
          </p:cNvPr>
          <p:cNvSpPr>
            <a:spLocks noGrp="1"/>
          </p:cNvSpPr>
          <p:nvPr>
            <p:ph type="chart" sz="quarter" idx="11"/>
          </p:nvPr>
        </p:nvSpPr>
        <p:spPr>
          <a:xfrm>
            <a:off x="11075842" y="1778000"/>
            <a:ext cx="12295201" cy="10557933"/>
          </a:xfrm>
        </p:spPr>
        <p:txBody>
          <a:bodyPr/>
          <a:lstStyle/>
          <a:p>
            <a:endParaRPr lang="en-US"/>
          </a:p>
        </p:txBody>
      </p:sp>
      <p:pic>
        <p:nvPicPr>
          <p:cNvPr id="8" name="Picture 13">
            <a:extLst>
              <a:ext uri="{FF2B5EF4-FFF2-40B4-BE49-F238E27FC236}">
                <a16:creationId xmlns:a16="http://schemas.microsoft.com/office/drawing/2014/main" id="{D87E2A0A-4575-C448-BE8A-A0A71FFB9B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1587961"/>
            <a:ext cx="4171500" cy="2128039"/>
          </a:xfrm>
          <a:prstGeom prst="rect">
            <a:avLst/>
          </a:prstGeom>
        </p:spPr>
      </p:pic>
    </p:spTree>
    <p:extLst>
      <p:ext uri="{BB962C8B-B14F-4D97-AF65-F5344CB8AC3E}">
        <p14:creationId xmlns:p14="http://schemas.microsoft.com/office/powerpoint/2010/main" val="78015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Content + Image">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A4C9F3EC-BDC7-9942-857A-557B58D80737}"/>
              </a:ext>
            </a:extLst>
          </p:cNvPr>
          <p:cNvGrpSpPr/>
          <p:nvPr userDrawn="1"/>
        </p:nvGrpSpPr>
        <p:grpSpPr>
          <a:xfrm>
            <a:off x="-1761612" y="-1371600"/>
            <a:ext cx="16234226" cy="12422037"/>
            <a:chOff x="0" y="0"/>
            <a:chExt cx="2914308" cy="2230248"/>
          </a:xfrm>
        </p:grpSpPr>
        <p:sp>
          <p:nvSpPr>
            <p:cNvPr id="18" name="Freeform 4">
              <a:extLst>
                <a:ext uri="{FF2B5EF4-FFF2-40B4-BE49-F238E27FC236}">
                  <a16:creationId xmlns:a16="http://schemas.microsoft.com/office/drawing/2014/main" id="{4303EAC4-2339-684D-B297-78F71B3A9E2E}"/>
                </a:ext>
              </a:extLst>
            </p:cNvPr>
            <p:cNvSpPr/>
            <p:nvPr/>
          </p:nvSpPr>
          <p:spPr>
            <a:xfrm>
              <a:off x="0" y="0"/>
              <a:ext cx="2914308" cy="2230248"/>
            </a:xfrm>
            <a:custGeom>
              <a:avLst/>
              <a:gdLst/>
              <a:ahLst/>
              <a:cxnLst/>
              <a:rect l="l" t="t" r="r" b="b"/>
              <a:pathLst>
                <a:path w="2914308" h="2230248">
                  <a:moveTo>
                    <a:pt x="2789848" y="2230248"/>
                  </a:moveTo>
                  <a:lnTo>
                    <a:pt x="124460" y="2230248"/>
                  </a:lnTo>
                  <a:cubicBezTo>
                    <a:pt x="55880" y="2230248"/>
                    <a:pt x="0" y="2174368"/>
                    <a:pt x="0" y="2105788"/>
                  </a:cubicBezTo>
                  <a:lnTo>
                    <a:pt x="0" y="124460"/>
                  </a:lnTo>
                  <a:cubicBezTo>
                    <a:pt x="0" y="55880"/>
                    <a:pt x="55880" y="0"/>
                    <a:pt x="124460" y="0"/>
                  </a:cubicBezTo>
                  <a:lnTo>
                    <a:pt x="2789848" y="0"/>
                  </a:lnTo>
                  <a:cubicBezTo>
                    <a:pt x="2858428" y="0"/>
                    <a:pt x="2914308" y="55880"/>
                    <a:pt x="2914308" y="124460"/>
                  </a:cubicBezTo>
                  <a:lnTo>
                    <a:pt x="2914308" y="2105788"/>
                  </a:lnTo>
                  <a:cubicBezTo>
                    <a:pt x="2914308" y="2174368"/>
                    <a:pt x="2858428" y="2230248"/>
                    <a:pt x="2789848" y="2230248"/>
                  </a:cubicBezTo>
                  <a:close/>
                </a:path>
              </a:pathLst>
            </a:custGeom>
            <a:solidFill>
              <a:srgbClr val="F6F6F6"/>
            </a:solidFill>
          </p:spPr>
        </p:sp>
      </p:gr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71779" y="615160"/>
            <a:ext cx="9102662" cy="4069211"/>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sp>
        <p:nvSpPr>
          <p:cNvPr id="12" name="AutoShape 2">
            <a:extLst>
              <a:ext uri="{FF2B5EF4-FFF2-40B4-BE49-F238E27FC236}">
                <a16:creationId xmlns:a16="http://schemas.microsoft.com/office/drawing/2014/main" id="{4520630C-D7D8-CF48-870E-7A603B9A8C8D}"/>
              </a:ext>
            </a:extLst>
          </p:cNvPr>
          <p:cNvSpPr/>
          <p:nvPr userDrawn="1"/>
        </p:nvSpPr>
        <p:spPr>
          <a:xfrm>
            <a:off x="-727590" y="11050438"/>
            <a:ext cx="26092552" cy="2836389"/>
          </a:xfrm>
          <a:prstGeom prst="rect">
            <a:avLst/>
          </a:prstGeom>
          <a:solidFill>
            <a:srgbClr val="500000"/>
          </a:solidFill>
        </p:spPr>
      </p:sp>
      <p:pic>
        <p:nvPicPr>
          <p:cNvPr id="26" name="Picture 13">
            <a:extLst>
              <a:ext uri="{FF2B5EF4-FFF2-40B4-BE49-F238E27FC236}">
                <a16:creationId xmlns:a16="http://schemas.microsoft.com/office/drawing/2014/main" id="{9E15654F-DF04-1245-8AD2-D4927968C4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11587962"/>
            <a:ext cx="2965627" cy="1512879"/>
          </a:xfrm>
          <a:prstGeom prst="rect">
            <a:avLst/>
          </a:prstGeom>
        </p:spPr>
      </p:pic>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1371778" y="5221895"/>
            <a:ext cx="9102852" cy="50425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7399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tx1"/>
        </a:solidFill>
        <a:effectLst/>
      </p:bgPr>
    </p:bg>
    <p:spTree>
      <p:nvGrpSpPr>
        <p:cNvPr id="1" name=""/>
        <p:cNvGrpSpPr/>
        <p:nvPr/>
      </p:nvGrpSpPr>
      <p:grpSpPr>
        <a:xfrm>
          <a:off x="0" y="0"/>
          <a:ext cx="0" cy="0"/>
          <a:chOff x="0" y="0"/>
          <a:chExt cx="0" cy="0"/>
        </a:xfrm>
      </p:grpSpPr>
      <p:sp>
        <p:nvSpPr>
          <p:cNvPr id="47" name="AutoShape 3">
            <a:extLst>
              <a:ext uri="{FF2B5EF4-FFF2-40B4-BE49-F238E27FC236}">
                <a16:creationId xmlns:a16="http://schemas.microsoft.com/office/drawing/2014/main" id="{DF7FAB07-2AF9-E24F-BF21-48D6CCE38303}"/>
              </a:ext>
            </a:extLst>
          </p:cNvPr>
          <p:cNvSpPr/>
          <p:nvPr userDrawn="1"/>
        </p:nvSpPr>
        <p:spPr>
          <a:xfrm>
            <a:off x="-437246" y="7156079"/>
            <a:ext cx="25096565" cy="6855173"/>
          </a:xfrm>
          <a:prstGeom prst="rect">
            <a:avLst/>
          </a:prstGeom>
          <a:solidFill>
            <a:srgbClr val="F6F6F6"/>
          </a:solidFill>
        </p:spPr>
      </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71778" y="615161"/>
            <a:ext cx="21642858" cy="3077244"/>
          </a:xfrm>
        </p:spPr>
        <p:txBody>
          <a:bodyPr anchor="b"/>
          <a:lstStyle>
            <a:lvl1pPr algn="ctr">
              <a:defRPr b="1" i="0">
                <a:solidFill>
                  <a:schemeClr val="bg1"/>
                </a:solidFill>
                <a:latin typeface="Montserrat" pitchFamily="2" charset="77"/>
              </a:defRPr>
            </a:lvl1pPr>
          </a:lstStyle>
          <a:p>
            <a:r>
              <a:rPr lang="en-US" dirty="0"/>
              <a:t>Click to edit Master title style</a:t>
            </a:r>
          </a:p>
        </p:txBody>
      </p:sp>
      <p:grpSp>
        <p:nvGrpSpPr>
          <p:cNvPr id="22" name="Group 11">
            <a:extLst>
              <a:ext uri="{FF2B5EF4-FFF2-40B4-BE49-F238E27FC236}">
                <a16:creationId xmlns:a16="http://schemas.microsoft.com/office/drawing/2014/main" id="{89A9C294-FF40-DC4B-A20A-0612694CF5D3}"/>
              </a:ext>
            </a:extLst>
          </p:cNvPr>
          <p:cNvGrpSpPr/>
          <p:nvPr userDrawn="1"/>
        </p:nvGrpSpPr>
        <p:grpSpPr>
          <a:xfrm>
            <a:off x="1371779" y="7156079"/>
            <a:ext cx="6766936" cy="5179104"/>
            <a:chOff x="0" y="0"/>
            <a:chExt cx="2993618" cy="1217520"/>
          </a:xfrm>
          <a:solidFill>
            <a:schemeClr val="bg1"/>
          </a:solidFill>
        </p:grpSpPr>
        <p:sp>
          <p:nvSpPr>
            <p:cNvPr id="23" name="Freeform 12">
              <a:extLst>
                <a:ext uri="{FF2B5EF4-FFF2-40B4-BE49-F238E27FC236}">
                  <a16:creationId xmlns:a16="http://schemas.microsoft.com/office/drawing/2014/main" id="{3FD013CD-DD1C-AE43-8316-EC9A82C81367}"/>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grpSp>
        <p:nvGrpSpPr>
          <p:cNvPr id="24" name="Group 13">
            <a:extLst>
              <a:ext uri="{FF2B5EF4-FFF2-40B4-BE49-F238E27FC236}">
                <a16:creationId xmlns:a16="http://schemas.microsoft.com/office/drawing/2014/main" id="{60E5E100-F250-924B-AC88-C435112D7629}"/>
              </a:ext>
            </a:extLst>
          </p:cNvPr>
          <p:cNvGrpSpPr/>
          <p:nvPr userDrawn="1"/>
        </p:nvGrpSpPr>
        <p:grpSpPr>
          <a:xfrm>
            <a:off x="8810120" y="7156079"/>
            <a:ext cx="6766936" cy="5179104"/>
            <a:chOff x="0" y="0"/>
            <a:chExt cx="2993618" cy="1217520"/>
          </a:xfrm>
          <a:solidFill>
            <a:schemeClr val="bg1"/>
          </a:solidFill>
        </p:grpSpPr>
        <p:sp>
          <p:nvSpPr>
            <p:cNvPr id="25" name="Freeform 14">
              <a:extLst>
                <a:ext uri="{FF2B5EF4-FFF2-40B4-BE49-F238E27FC236}">
                  <a16:creationId xmlns:a16="http://schemas.microsoft.com/office/drawing/2014/main" id="{8A18BDFF-69C9-B740-8143-30C2B68E92F7}"/>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grpSp>
        <p:nvGrpSpPr>
          <p:cNvPr id="28" name="Group 15">
            <a:extLst>
              <a:ext uri="{FF2B5EF4-FFF2-40B4-BE49-F238E27FC236}">
                <a16:creationId xmlns:a16="http://schemas.microsoft.com/office/drawing/2014/main" id="{282F27D8-1CA2-184A-B7BE-1064EF87CCD0}"/>
              </a:ext>
            </a:extLst>
          </p:cNvPr>
          <p:cNvGrpSpPr/>
          <p:nvPr userDrawn="1"/>
        </p:nvGrpSpPr>
        <p:grpSpPr>
          <a:xfrm>
            <a:off x="16248461" y="7156079"/>
            <a:ext cx="6766936" cy="5179104"/>
            <a:chOff x="0" y="0"/>
            <a:chExt cx="2993618" cy="1217520"/>
          </a:xfrm>
          <a:solidFill>
            <a:schemeClr val="bg1"/>
          </a:solidFill>
        </p:grpSpPr>
        <p:sp>
          <p:nvSpPr>
            <p:cNvPr id="29" name="Freeform 16">
              <a:extLst>
                <a:ext uri="{FF2B5EF4-FFF2-40B4-BE49-F238E27FC236}">
                  <a16:creationId xmlns:a16="http://schemas.microsoft.com/office/drawing/2014/main" id="{12065829-E24E-DF48-93C8-8AB96B3A921B}"/>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sp>
        <p:nvSpPr>
          <p:cNvPr id="4" name="Picture Placeholder 3">
            <a:extLst>
              <a:ext uri="{FF2B5EF4-FFF2-40B4-BE49-F238E27FC236}">
                <a16:creationId xmlns:a16="http://schemas.microsoft.com/office/drawing/2014/main" id="{58AE2B76-3C67-7744-992E-CDF9C51DD586}"/>
              </a:ext>
            </a:extLst>
          </p:cNvPr>
          <p:cNvSpPr>
            <a:spLocks noGrp="1"/>
          </p:cNvSpPr>
          <p:nvPr>
            <p:ph type="pic" sz="quarter" idx="11"/>
          </p:nvPr>
        </p:nvSpPr>
        <p:spPr>
          <a:xfrm>
            <a:off x="1359203" y="4258734"/>
            <a:ext cx="6765748" cy="3805767"/>
          </a:xfrm>
          <a:prstGeom prst="roundRect">
            <a:avLst/>
          </a:prstGeom>
        </p:spPr>
        <p:txBody>
          <a:bodyPr/>
          <a:lstStyle/>
          <a:p>
            <a:endParaRPr lang="en-US" dirty="0"/>
          </a:p>
        </p:txBody>
      </p:sp>
      <p:sp>
        <p:nvSpPr>
          <p:cNvPr id="45" name="Picture Placeholder 3">
            <a:extLst>
              <a:ext uri="{FF2B5EF4-FFF2-40B4-BE49-F238E27FC236}">
                <a16:creationId xmlns:a16="http://schemas.microsoft.com/office/drawing/2014/main" id="{F22A173E-1773-694B-95C3-1D8E0B89A4F3}"/>
              </a:ext>
            </a:extLst>
          </p:cNvPr>
          <p:cNvSpPr>
            <a:spLocks noGrp="1"/>
          </p:cNvSpPr>
          <p:nvPr>
            <p:ph type="pic" sz="quarter" idx="12"/>
          </p:nvPr>
        </p:nvSpPr>
        <p:spPr>
          <a:xfrm>
            <a:off x="8796356" y="4258733"/>
            <a:ext cx="6765748" cy="3805767"/>
          </a:xfrm>
          <a:prstGeom prst="roundRect">
            <a:avLst/>
          </a:prstGeom>
        </p:spPr>
        <p:txBody>
          <a:bodyPr/>
          <a:lstStyle/>
          <a:p>
            <a:endParaRPr lang="en-US" dirty="0"/>
          </a:p>
        </p:txBody>
      </p:sp>
      <p:sp>
        <p:nvSpPr>
          <p:cNvPr id="46" name="Picture Placeholder 3">
            <a:extLst>
              <a:ext uri="{FF2B5EF4-FFF2-40B4-BE49-F238E27FC236}">
                <a16:creationId xmlns:a16="http://schemas.microsoft.com/office/drawing/2014/main" id="{2E7B3213-7717-5343-AE3E-BFBD7925E5FD}"/>
              </a:ext>
            </a:extLst>
          </p:cNvPr>
          <p:cNvSpPr>
            <a:spLocks noGrp="1"/>
          </p:cNvSpPr>
          <p:nvPr>
            <p:ph type="pic" sz="quarter" idx="13"/>
          </p:nvPr>
        </p:nvSpPr>
        <p:spPr>
          <a:xfrm>
            <a:off x="16219745" y="4258733"/>
            <a:ext cx="6765748" cy="3805767"/>
          </a:xfrm>
          <a:prstGeom prst="roundRect">
            <a:avLst/>
          </a:prstGeom>
        </p:spPr>
        <p:txBody>
          <a:bodyPr/>
          <a:lstStyle/>
          <a:p>
            <a:endParaRPr lang="en-US" dirty="0"/>
          </a:p>
        </p:txBody>
      </p:sp>
    </p:spTree>
    <p:extLst>
      <p:ext uri="{BB962C8B-B14F-4D97-AF65-F5344CB8AC3E}">
        <p14:creationId xmlns:p14="http://schemas.microsoft.com/office/powerpoint/2010/main" val="67611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Content + Image">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998585" y="1778001"/>
            <a:ext cx="9102662" cy="2906369"/>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13912545" y="5204640"/>
            <a:ext cx="9102852" cy="7130547"/>
          </a:xfrm>
        </p:spPr>
        <p:txBody>
          <a:bodyPr anchor="b"/>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14162CC-A6D9-1B41-BF9F-4507EABC566A}"/>
              </a:ext>
            </a:extLst>
          </p:cNvPr>
          <p:cNvSpPr>
            <a:spLocks noGrp="1"/>
          </p:cNvSpPr>
          <p:nvPr>
            <p:ph type="pic" sz="quarter" idx="11"/>
          </p:nvPr>
        </p:nvSpPr>
        <p:spPr>
          <a:xfrm>
            <a:off x="-728228" y="1778000"/>
            <a:ext cx="13531495" cy="10557933"/>
          </a:xfrm>
        </p:spPr>
        <p:txBody>
          <a:bodyPr/>
          <a:lstStyle/>
          <a:p>
            <a:endParaRPr lang="en-US"/>
          </a:p>
        </p:txBody>
      </p:sp>
      <p:sp>
        <p:nvSpPr>
          <p:cNvPr id="19" name="AutoShape 3">
            <a:extLst>
              <a:ext uri="{FF2B5EF4-FFF2-40B4-BE49-F238E27FC236}">
                <a16:creationId xmlns:a16="http://schemas.microsoft.com/office/drawing/2014/main" id="{024BF244-5FC2-6541-814E-B8EAF2D79C56}"/>
              </a:ext>
            </a:extLst>
          </p:cNvPr>
          <p:cNvSpPr/>
          <p:nvPr userDrawn="1"/>
        </p:nvSpPr>
        <p:spPr>
          <a:xfrm>
            <a:off x="-727589" y="-425569"/>
            <a:ext cx="5015268" cy="14567140"/>
          </a:xfrm>
          <a:prstGeom prst="rect">
            <a:avLst/>
          </a:prstGeom>
          <a:solidFill>
            <a:srgbClr val="500000"/>
          </a:solidFill>
        </p:spPr>
      </p:sp>
    </p:spTree>
    <p:extLst>
      <p:ext uri="{BB962C8B-B14F-4D97-AF65-F5344CB8AC3E}">
        <p14:creationId xmlns:p14="http://schemas.microsoft.com/office/powerpoint/2010/main" val="390641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4927796" y="1911500"/>
            <a:ext cx="18731879" cy="2906369"/>
          </a:xfrm>
        </p:spPr>
        <p:txBody>
          <a:bodyPr anchor="b"/>
          <a:lstStyle>
            <a:lvl1pPr>
              <a:defRPr b="1" i="0">
                <a:solidFill>
                  <a:schemeClr val="tx1">
                    <a:lumMod val="50000"/>
                  </a:schemeClr>
                </a:solidFill>
                <a:latin typeface="Montserrat" pitchFamily="2" charset="77"/>
              </a:defRPr>
            </a:lvl1pPr>
          </a:lstStyle>
          <a:p>
            <a:r>
              <a:rPr lang="en-US" dirty="0"/>
              <a:t>Click to edit Master title style</a:t>
            </a:r>
          </a:p>
        </p:txBody>
      </p:sp>
      <p:cxnSp>
        <p:nvCxnSpPr>
          <p:cNvPr id="27" name="Straight Arrow Connector 26">
            <a:extLst>
              <a:ext uri="{FF2B5EF4-FFF2-40B4-BE49-F238E27FC236}">
                <a16:creationId xmlns:a16="http://schemas.microsoft.com/office/drawing/2014/main" id="{B4BBD7A2-F777-8A42-8086-A916AB7F2285}"/>
              </a:ext>
            </a:extLst>
          </p:cNvPr>
          <p:cNvCxnSpPr/>
          <p:nvPr userDrawn="1"/>
        </p:nvCxnSpPr>
        <p:spPr>
          <a:xfrm>
            <a:off x="21338778" y="1380813"/>
            <a:ext cx="1727425"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4927796" y="5338139"/>
            <a:ext cx="18646028" cy="7130547"/>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AutoShape 3">
            <a:extLst>
              <a:ext uri="{FF2B5EF4-FFF2-40B4-BE49-F238E27FC236}">
                <a16:creationId xmlns:a16="http://schemas.microsoft.com/office/drawing/2014/main" id="{3C103627-501F-E449-8763-B65A6359859A}"/>
              </a:ext>
            </a:extLst>
          </p:cNvPr>
          <p:cNvSpPr/>
          <p:nvPr userDrawn="1"/>
        </p:nvSpPr>
        <p:spPr>
          <a:xfrm>
            <a:off x="-727589" y="-425569"/>
            <a:ext cx="5015268" cy="14567140"/>
          </a:xfrm>
          <a:prstGeom prst="rect">
            <a:avLst/>
          </a:prstGeom>
          <a:solidFill>
            <a:srgbClr val="500000"/>
          </a:solidFill>
        </p:spPr>
      </p:sp>
      <p:pic>
        <p:nvPicPr>
          <p:cNvPr id="7" name="Picture 13">
            <a:extLst>
              <a:ext uri="{FF2B5EF4-FFF2-40B4-BE49-F238E27FC236}">
                <a16:creationId xmlns:a16="http://schemas.microsoft.com/office/drawing/2014/main" id="{7DC6C5EE-6540-F547-91F1-4196639F6F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11587962"/>
            <a:ext cx="2965627" cy="1512879"/>
          </a:xfrm>
          <a:prstGeom prst="rect">
            <a:avLst/>
          </a:prstGeom>
        </p:spPr>
      </p:pic>
    </p:spTree>
    <p:extLst>
      <p:ext uri="{BB962C8B-B14F-4D97-AF65-F5344CB8AC3E}">
        <p14:creationId xmlns:p14="http://schemas.microsoft.com/office/powerpoint/2010/main" val="271993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4682830E-34F7-A849-9291-F5F1C63A8342}"/>
              </a:ext>
            </a:extLst>
          </p:cNvPr>
          <p:cNvSpPr/>
          <p:nvPr userDrawn="1"/>
        </p:nvSpPr>
        <p:spPr>
          <a:xfrm>
            <a:off x="-198736" y="-236769"/>
            <a:ext cx="10134094" cy="14076964"/>
          </a:xfrm>
          <a:prstGeom prst="rect">
            <a:avLst/>
          </a:prstGeom>
          <a:solidFill>
            <a:schemeClr val="tx1"/>
          </a:solidFill>
        </p:spPr>
      </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000560" y="1778001"/>
            <a:ext cx="8347857" cy="2906369"/>
          </a:xfrm>
        </p:spPr>
        <p:txBody>
          <a:bodyPr anchor="b"/>
          <a:lstStyle>
            <a:lvl1pPr>
              <a:defRPr b="1" i="0">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F7A2FFE-3B0E-A143-A736-4F09E4358115}"/>
              </a:ext>
            </a:extLst>
          </p:cNvPr>
          <p:cNvSpPr>
            <a:spLocks noGrp="1"/>
          </p:cNvSpPr>
          <p:nvPr>
            <p:ph sz="quarter" idx="10"/>
          </p:nvPr>
        </p:nvSpPr>
        <p:spPr>
          <a:xfrm>
            <a:off x="914519" y="5204640"/>
            <a:ext cx="8433898" cy="571736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a:extLst>
              <a:ext uri="{FF2B5EF4-FFF2-40B4-BE49-F238E27FC236}">
                <a16:creationId xmlns:a16="http://schemas.microsoft.com/office/drawing/2014/main" id="{C04DB01F-E07E-C14C-8E0A-581587A1D0E8}"/>
              </a:ext>
            </a:extLst>
          </p:cNvPr>
          <p:cNvSpPr>
            <a:spLocks noGrp="1"/>
          </p:cNvSpPr>
          <p:nvPr>
            <p:ph type="chart" sz="quarter" idx="11"/>
          </p:nvPr>
        </p:nvSpPr>
        <p:spPr>
          <a:xfrm>
            <a:off x="11075842" y="1778000"/>
            <a:ext cx="12295201" cy="10557933"/>
          </a:xfrm>
        </p:spPr>
        <p:txBody>
          <a:bodyPr/>
          <a:lstStyle/>
          <a:p>
            <a:endParaRPr lang="en-US"/>
          </a:p>
        </p:txBody>
      </p:sp>
      <p:pic>
        <p:nvPicPr>
          <p:cNvPr id="9" name="Picture 13">
            <a:extLst>
              <a:ext uri="{FF2B5EF4-FFF2-40B4-BE49-F238E27FC236}">
                <a16:creationId xmlns:a16="http://schemas.microsoft.com/office/drawing/2014/main" id="{B5BE2F9B-35F0-3E48-BAE2-16EAA4EEE6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776" y="11587962"/>
            <a:ext cx="2965627" cy="1512879"/>
          </a:xfrm>
          <a:prstGeom prst="rect">
            <a:avLst/>
          </a:prstGeom>
        </p:spPr>
      </p:pic>
    </p:spTree>
    <p:extLst>
      <p:ext uri="{BB962C8B-B14F-4D97-AF65-F5344CB8AC3E}">
        <p14:creationId xmlns:p14="http://schemas.microsoft.com/office/powerpoint/2010/main" val="277791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tx1"/>
        </a:solidFill>
        <a:effectLst/>
      </p:bgPr>
    </p:bg>
    <p:spTree>
      <p:nvGrpSpPr>
        <p:cNvPr id="1" name=""/>
        <p:cNvGrpSpPr/>
        <p:nvPr/>
      </p:nvGrpSpPr>
      <p:grpSpPr>
        <a:xfrm>
          <a:off x="0" y="0"/>
          <a:ext cx="0" cy="0"/>
          <a:chOff x="0" y="0"/>
          <a:chExt cx="0" cy="0"/>
        </a:xfrm>
      </p:grpSpPr>
      <p:sp>
        <p:nvSpPr>
          <p:cNvPr id="47" name="AutoShape 3">
            <a:extLst>
              <a:ext uri="{FF2B5EF4-FFF2-40B4-BE49-F238E27FC236}">
                <a16:creationId xmlns:a16="http://schemas.microsoft.com/office/drawing/2014/main" id="{DF7FAB07-2AF9-E24F-BF21-48D6CCE38303}"/>
              </a:ext>
            </a:extLst>
          </p:cNvPr>
          <p:cNvSpPr/>
          <p:nvPr userDrawn="1"/>
        </p:nvSpPr>
        <p:spPr>
          <a:xfrm>
            <a:off x="-437246" y="7156079"/>
            <a:ext cx="25096565" cy="6855173"/>
          </a:xfrm>
          <a:prstGeom prst="rect">
            <a:avLst/>
          </a:prstGeom>
          <a:solidFill>
            <a:srgbClr val="F6F6F6"/>
          </a:solidFill>
        </p:spPr>
      </p:sp>
      <p:sp>
        <p:nvSpPr>
          <p:cNvPr id="16" name="Title 15">
            <a:extLst>
              <a:ext uri="{FF2B5EF4-FFF2-40B4-BE49-F238E27FC236}">
                <a16:creationId xmlns:a16="http://schemas.microsoft.com/office/drawing/2014/main" id="{37B5C372-EFDD-1842-AAE0-DE09ADBD6979}"/>
              </a:ext>
            </a:extLst>
          </p:cNvPr>
          <p:cNvSpPr>
            <a:spLocks noGrp="1"/>
          </p:cNvSpPr>
          <p:nvPr>
            <p:ph type="title"/>
          </p:nvPr>
        </p:nvSpPr>
        <p:spPr>
          <a:xfrm>
            <a:off x="1371778" y="615161"/>
            <a:ext cx="21642858" cy="3077244"/>
          </a:xfrm>
        </p:spPr>
        <p:txBody>
          <a:bodyPr anchor="b"/>
          <a:lstStyle>
            <a:lvl1pPr algn="ctr">
              <a:defRPr b="1" i="0">
                <a:solidFill>
                  <a:schemeClr val="bg1"/>
                </a:solidFill>
                <a:latin typeface="Montserrat" pitchFamily="2" charset="77"/>
              </a:defRPr>
            </a:lvl1pPr>
          </a:lstStyle>
          <a:p>
            <a:r>
              <a:rPr lang="en-US" dirty="0"/>
              <a:t>Click to edit Master title style</a:t>
            </a:r>
          </a:p>
        </p:txBody>
      </p:sp>
      <p:grpSp>
        <p:nvGrpSpPr>
          <p:cNvPr id="22" name="Group 11">
            <a:extLst>
              <a:ext uri="{FF2B5EF4-FFF2-40B4-BE49-F238E27FC236}">
                <a16:creationId xmlns:a16="http://schemas.microsoft.com/office/drawing/2014/main" id="{89A9C294-FF40-DC4B-A20A-0612694CF5D3}"/>
              </a:ext>
            </a:extLst>
          </p:cNvPr>
          <p:cNvGrpSpPr/>
          <p:nvPr userDrawn="1"/>
        </p:nvGrpSpPr>
        <p:grpSpPr>
          <a:xfrm>
            <a:off x="1371779" y="7156079"/>
            <a:ext cx="6766936" cy="5179104"/>
            <a:chOff x="0" y="0"/>
            <a:chExt cx="2993618" cy="1217520"/>
          </a:xfrm>
          <a:solidFill>
            <a:schemeClr val="bg1"/>
          </a:solidFill>
        </p:grpSpPr>
        <p:sp>
          <p:nvSpPr>
            <p:cNvPr id="23" name="Freeform 12">
              <a:extLst>
                <a:ext uri="{FF2B5EF4-FFF2-40B4-BE49-F238E27FC236}">
                  <a16:creationId xmlns:a16="http://schemas.microsoft.com/office/drawing/2014/main" id="{3FD013CD-DD1C-AE43-8316-EC9A82C81367}"/>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grpSp>
        <p:nvGrpSpPr>
          <p:cNvPr id="24" name="Group 13">
            <a:extLst>
              <a:ext uri="{FF2B5EF4-FFF2-40B4-BE49-F238E27FC236}">
                <a16:creationId xmlns:a16="http://schemas.microsoft.com/office/drawing/2014/main" id="{60E5E100-F250-924B-AC88-C435112D7629}"/>
              </a:ext>
            </a:extLst>
          </p:cNvPr>
          <p:cNvGrpSpPr/>
          <p:nvPr userDrawn="1"/>
        </p:nvGrpSpPr>
        <p:grpSpPr>
          <a:xfrm>
            <a:off x="8810120" y="7156079"/>
            <a:ext cx="6766936" cy="5179104"/>
            <a:chOff x="0" y="0"/>
            <a:chExt cx="2993618" cy="1217520"/>
          </a:xfrm>
          <a:solidFill>
            <a:schemeClr val="bg1"/>
          </a:solidFill>
        </p:grpSpPr>
        <p:sp>
          <p:nvSpPr>
            <p:cNvPr id="25" name="Freeform 14">
              <a:extLst>
                <a:ext uri="{FF2B5EF4-FFF2-40B4-BE49-F238E27FC236}">
                  <a16:creationId xmlns:a16="http://schemas.microsoft.com/office/drawing/2014/main" id="{8A18BDFF-69C9-B740-8143-30C2B68E92F7}"/>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grpSp>
        <p:nvGrpSpPr>
          <p:cNvPr id="28" name="Group 15">
            <a:extLst>
              <a:ext uri="{FF2B5EF4-FFF2-40B4-BE49-F238E27FC236}">
                <a16:creationId xmlns:a16="http://schemas.microsoft.com/office/drawing/2014/main" id="{282F27D8-1CA2-184A-B7BE-1064EF87CCD0}"/>
              </a:ext>
            </a:extLst>
          </p:cNvPr>
          <p:cNvGrpSpPr/>
          <p:nvPr userDrawn="1"/>
        </p:nvGrpSpPr>
        <p:grpSpPr>
          <a:xfrm>
            <a:off x="16248461" y="7156079"/>
            <a:ext cx="6766936" cy="5179104"/>
            <a:chOff x="0" y="0"/>
            <a:chExt cx="2993618" cy="1217520"/>
          </a:xfrm>
          <a:solidFill>
            <a:schemeClr val="bg1"/>
          </a:solidFill>
        </p:grpSpPr>
        <p:sp>
          <p:nvSpPr>
            <p:cNvPr id="29" name="Freeform 16">
              <a:extLst>
                <a:ext uri="{FF2B5EF4-FFF2-40B4-BE49-F238E27FC236}">
                  <a16:creationId xmlns:a16="http://schemas.microsoft.com/office/drawing/2014/main" id="{12065829-E24E-DF48-93C8-8AB96B3A921B}"/>
                </a:ext>
              </a:extLst>
            </p:cNvPr>
            <p:cNvSpPr/>
            <p:nvPr/>
          </p:nvSpPr>
          <p:spPr>
            <a:xfrm>
              <a:off x="0" y="0"/>
              <a:ext cx="2993618" cy="1217520"/>
            </a:xfrm>
            <a:custGeom>
              <a:avLst/>
              <a:gdLst/>
              <a:ahLst/>
              <a:cxnLst/>
              <a:rect l="l" t="t" r="r" b="b"/>
              <a:pathLst>
                <a:path w="2993618" h="1217520">
                  <a:moveTo>
                    <a:pt x="2869158" y="1217520"/>
                  </a:moveTo>
                  <a:lnTo>
                    <a:pt x="124460" y="1217520"/>
                  </a:lnTo>
                  <a:cubicBezTo>
                    <a:pt x="55880" y="1217520"/>
                    <a:pt x="0" y="1161640"/>
                    <a:pt x="0" y="1093060"/>
                  </a:cubicBezTo>
                  <a:lnTo>
                    <a:pt x="0" y="124460"/>
                  </a:lnTo>
                  <a:cubicBezTo>
                    <a:pt x="0" y="55880"/>
                    <a:pt x="55880" y="0"/>
                    <a:pt x="124460" y="0"/>
                  </a:cubicBezTo>
                  <a:lnTo>
                    <a:pt x="2869158" y="0"/>
                  </a:lnTo>
                  <a:cubicBezTo>
                    <a:pt x="2937739" y="0"/>
                    <a:pt x="2993618" y="55880"/>
                    <a:pt x="2993618" y="124460"/>
                  </a:cubicBezTo>
                  <a:lnTo>
                    <a:pt x="2993618" y="1093060"/>
                  </a:lnTo>
                  <a:cubicBezTo>
                    <a:pt x="2993618" y="1161640"/>
                    <a:pt x="2937739" y="1217520"/>
                    <a:pt x="2869158" y="1217520"/>
                  </a:cubicBezTo>
                  <a:close/>
                </a:path>
              </a:pathLst>
            </a:custGeom>
            <a:grpFill/>
          </p:spPr>
        </p:sp>
      </p:grpSp>
      <p:sp>
        <p:nvSpPr>
          <p:cNvPr id="4" name="Picture Placeholder 3">
            <a:extLst>
              <a:ext uri="{FF2B5EF4-FFF2-40B4-BE49-F238E27FC236}">
                <a16:creationId xmlns:a16="http://schemas.microsoft.com/office/drawing/2014/main" id="{58AE2B76-3C67-7744-992E-CDF9C51DD586}"/>
              </a:ext>
            </a:extLst>
          </p:cNvPr>
          <p:cNvSpPr>
            <a:spLocks noGrp="1"/>
          </p:cNvSpPr>
          <p:nvPr>
            <p:ph type="pic" sz="quarter" idx="11"/>
          </p:nvPr>
        </p:nvSpPr>
        <p:spPr>
          <a:xfrm>
            <a:off x="1359203" y="4258734"/>
            <a:ext cx="6765748" cy="3805767"/>
          </a:xfrm>
          <a:prstGeom prst="roundRect">
            <a:avLst/>
          </a:prstGeom>
        </p:spPr>
        <p:txBody>
          <a:bodyPr/>
          <a:lstStyle/>
          <a:p>
            <a:endParaRPr lang="en-US" dirty="0"/>
          </a:p>
        </p:txBody>
      </p:sp>
      <p:sp>
        <p:nvSpPr>
          <p:cNvPr id="45" name="Picture Placeholder 3">
            <a:extLst>
              <a:ext uri="{FF2B5EF4-FFF2-40B4-BE49-F238E27FC236}">
                <a16:creationId xmlns:a16="http://schemas.microsoft.com/office/drawing/2014/main" id="{F22A173E-1773-694B-95C3-1D8E0B89A4F3}"/>
              </a:ext>
            </a:extLst>
          </p:cNvPr>
          <p:cNvSpPr>
            <a:spLocks noGrp="1"/>
          </p:cNvSpPr>
          <p:nvPr>
            <p:ph type="pic" sz="quarter" idx="12"/>
          </p:nvPr>
        </p:nvSpPr>
        <p:spPr>
          <a:xfrm>
            <a:off x="8796356" y="4258733"/>
            <a:ext cx="6765748" cy="3805767"/>
          </a:xfrm>
          <a:prstGeom prst="roundRect">
            <a:avLst/>
          </a:prstGeom>
        </p:spPr>
        <p:txBody>
          <a:bodyPr/>
          <a:lstStyle/>
          <a:p>
            <a:endParaRPr lang="en-US" dirty="0"/>
          </a:p>
        </p:txBody>
      </p:sp>
      <p:sp>
        <p:nvSpPr>
          <p:cNvPr id="46" name="Picture Placeholder 3">
            <a:extLst>
              <a:ext uri="{FF2B5EF4-FFF2-40B4-BE49-F238E27FC236}">
                <a16:creationId xmlns:a16="http://schemas.microsoft.com/office/drawing/2014/main" id="{2E7B3213-7717-5343-AE3E-BFBD7925E5FD}"/>
              </a:ext>
            </a:extLst>
          </p:cNvPr>
          <p:cNvSpPr>
            <a:spLocks noGrp="1"/>
          </p:cNvSpPr>
          <p:nvPr>
            <p:ph type="pic" sz="quarter" idx="13"/>
          </p:nvPr>
        </p:nvSpPr>
        <p:spPr>
          <a:xfrm>
            <a:off x="16219745" y="4258733"/>
            <a:ext cx="6765748" cy="3805767"/>
          </a:xfrm>
          <a:prstGeom prst="roundRect">
            <a:avLst/>
          </a:prstGeom>
        </p:spPr>
        <p:txBody>
          <a:bodyPr/>
          <a:lstStyle/>
          <a:p>
            <a:endParaRPr lang="en-US" dirty="0"/>
          </a:p>
        </p:txBody>
      </p:sp>
    </p:spTree>
    <p:extLst>
      <p:ext uri="{BB962C8B-B14F-4D97-AF65-F5344CB8AC3E}">
        <p14:creationId xmlns:p14="http://schemas.microsoft.com/office/powerpoint/2010/main" val="182901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23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6473" y="2652183"/>
            <a:ext cx="10974229" cy="1524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706473" y="5029201"/>
            <a:ext cx="10974229"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52200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l" defTabSz="1219170" rtl="0" eaLnBrk="1" latinLnBrk="0" hangingPunct="1">
        <a:spcBef>
          <a:spcPct val="0"/>
        </a:spcBef>
        <a:buNone/>
        <a:defRPr sz="7200" b="1" i="0" kern="1200">
          <a:solidFill>
            <a:schemeClr val="tx1"/>
          </a:solidFill>
          <a:latin typeface="Montserrat" pitchFamily="2" charset="77"/>
          <a:ea typeface="+mj-ea"/>
          <a:cs typeface="+mj-cs"/>
        </a:defRPr>
      </a:lvl1pPr>
    </p:titleStyle>
    <p:bodyStyle>
      <a:lvl1pPr marL="0" indent="0" algn="l" defTabSz="1219170" rtl="0" eaLnBrk="1" latinLnBrk="0" hangingPunct="1">
        <a:spcBef>
          <a:spcPct val="20000"/>
        </a:spcBef>
        <a:buFont typeface="Arial" pitchFamily="34" charset="0"/>
        <a:buNone/>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6473" y="2652183"/>
            <a:ext cx="10974229" cy="1524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706473" y="5029201"/>
            <a:ext cx="10974229"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65174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defTabSz="1219170" rtl="0" eaLnBrk="1" latinLnBrk="0" hangingPunct="1">
        <a:spcBef>
          <a:spcPct val="0"/>
        </a:spcBef>
        <a:buNone/>
        <a:defRPr sz="7200" b="1" i="0" kern="1200">
          <a:solidFill>
            <a:schemeClr val="tx1"/>
          </a:solidFill>
          <a:latin typeface="Montserrat" pitchFamily="2" charset="77"/>
          <a:ea typeface="+mj-ea"/>
          <a:cs typeface="+mj-cs"/>
        </a:defRPr>
      </a:lvl1pPr>
    </p:titleStyle>
    <p:bodyStyle>
      <a:lvl1pPr marL="0" indent="0" algn="l" defTabSz="1219170" rtl="0" eaLnBrk="1" latinLnBrk="0" hangingPunct="1">
        <a:spcBef>
          <a:spcPct val="20000"/>
        </a:spcBef>
        <a:buFont typeface="Arial" pitchFamily="34" charset="0"/>
        <a:buNone/>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6473" y="2652183"/>
            <a:ext cx="10974229" cy="1524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706473" y="5029201"/>
            <a:ext cx="10974229"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07251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l" defTabSz="1219170" rtl="0" eaLnBrk="1" latinLnBrk="0" hangingPunct="1">
        <a:spcBef>
          <a:spcPct val="0"/>
        </a:spcBef>
        <a:buNone/>
        <a:defRPr sz="7200" b="1" i="0" kern="1200">
          <a:solidFill>
            <a:schemeClr val="tx1"/>
          </a:solidFill>
          <a:latin typeface="Montserrat" pitchFamily="2" charset="77"/>
          <a:ea typeface="+mj-ea"/>
          <a:cs typeface="+mj-cs"/>
        </a:defRPr>
      </a:lvl1pPr>
    </p:titleStyle>
    <p:bodyStyle>
      <a:lvl1pPr marL="0" indent="0" algn="l" defTabSz="1219170" rtl="0" eaLnBrk="1" latinLnBrk="0" hangingPunct="1">
        <a:spcBef>
          <a:spcPct val="20000"/>
        </a:spcBef>
        <a:buFont typeface="Arial" pitchFamily="34" charset="0"/>
        <a:buNone/>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6473" y="2652183"/>
            <a:ext cx="10974229" cy="1524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706473" y="5029201"/>
            <a:ext cx="10974229"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84077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xStyles>
    <p:titleStyle>
      <a:lvl1pPr algn="l" defTabSz="1219170" rtl="0" eaLnBrk="1" latinLnBrk="0" hangingPunct="1">
        <a:spcBef>
          <a:spcPct val="0"/>
        </a:spcBef>
        <a:buNone/>
        <a:defRPr sz="7200" b="1" i="0" kern="1200">
          <a:solidFill>
            <a:schemeClr val="tx1"/>
          </a:solidFill>
          <a:latin typeface="Montserrat" pitchFamily="2" charset="77"/>
          <a:ea typeface="+mj-ea"/>
          <a:cs typeface="+mj-cs"/>
        </a:defRPr>
      </a:lvl1pPr>
    </p:titleStyle>
    <p:bodyStyle>
      <a:lvl1pPr marL="0" indent="0" algn="l" defTabSz="1219170" rtl="0" eaLnBrk="1" latinLnBrk="0" hangingPunct="1">
        <a:spcBef>
          <a:spcPct val="20000"/>
        </a:spcBef>
        <a:buFont typeface="Arial" pitchFamily="34" charset="0"/>
        <a:buNone/>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6473" y="2652183"/>
            <a:ext cx="10974229" cy="1524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706473" y="5029201"/>
            <a:ext cx="10974229" cy="603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2396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txStyles>
    <p:titleStyle>
      <a:lvl1pPr algn="l" defTabSz="1219170" rtl="0" eaLnBrk="1" latinLnBrk="0" hangingPunct="1">
        <a:spcBef>
          <a:spcPct val="0"/>
        </a:spcBef>
        <a:buNone/>
        <a:defRPr sz="7200" b="1" i="0" kern="1200">
          <a:solidFill>
            <a:schemeClr val="tx1"/>
          </a:solidFill>
          <a:latin typeface="Montserrat" pitchFamily="2" charset="77"/>
          <a:ea typeface="+mj-ea"/>
          <a:cs typeface="+mj-cs"/>
        </a:defRPr>
      </a:lvl1pPr>
    </p:titleStyle>
    <p:bodyStyle>
      <a:lvl1pPr marL="0" indent="0" algn="l" defTabSz="1219170" rtl="0" eaLnBrk="1" latinLnBrk="0" hangingPunct="1">
        <a:spcBef>
          <a:spcPct val="20000"/>
        </a:spcBef>
        <a:buFont typeface="Arial" pitchFamily="34" charset="0"/>
        <a:buNone/>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creativecommons.org/licenses/by-nc/3.0/"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https://freepngimg.com/png/37237-baseball-bat-transparent-background" TargetMode="External"/><Relationship Id="rId5" Type="http://schemas.openxmlformats.org/officeDocument/2006/relationships/image" Target="../media/image8.png"/><Relationship Id="rId4" Type="http://schemas.openxmlformats.org/officeDocument/2006/relationships/hyperlink" Target="https://pixabay.com/en/baseball-field-baseball-gravel-1563858/"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Baseball.svg" TargetMode="External"/><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Baseball.svg" TargetMode="External"/><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agnettamu0.sharepoint.com/sites/Team-COALSAdministration-PromotionTenure/Shared%20Documents/Promotion%20and%20Tenure/2025%20P&amp;T/Approved%20-%20AG%2025.251%20COALS%20College%20Peer%20and%20Aspirational%20Institutions%20for%20External%20Reviewers%20(2025-2026).pdf"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domainpictures.net/en/view-image.php?image=92614&amp;picture=panoramic-view-baseball-field" TargetMode="External"/><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faculty.aglifesciences.tamu.edu/promotion-tenure/" TargetMode="External"/><Relationship Id="rId1" Type="http://schemas.openxmlformats.org/officeDocument/2006/relationships/slideLayout" Target="../slideLayouts/slideLayout22.xml"/><Relationship Id="rId4" Type="http://schemas.openxmlformats.org/officeDocument/2006/relationships/hyperlink" Target="https://www.publicdomainpictures.net/en/view-image.php?image=108170&amp;picture=baseball-pitch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33177" TargetMode="External"/><Relationship Id="rId2" Type="http://schemas.openxmlformats.org/officeDocument/2006/relationships/image" Target="../media/image10.jpg"/><Relationship Id="rId1" Type="http://schemas.openxmlformats.org/officeDocument/2006/relationships/slideLayout" Target="../slideLayouts/slideLayout22.xml"/><Relationship Id="rId6" Type="http://schemas.openxmlformats.org/officeDocument/2006/relationships/hyperlink" Target="https://creativecommons.org/licenses/by-nc/3.0/" TargetMode="External"/><Relationship Id="rId5" Type="http://schemas.openxmlformats.org/officeDocument/2006/relationships/hyperlink" Target="https://freepngimg.com/png/37237-baseball-bat-transparent-background"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33177" TargetMode="External"/><Relationship Id="rId2" Type="http://schemas.openxmlformats.org/officeDocument/2006/relationships/image" Target="../media/image10.jpg"/><Relationship Id="rId1" Type="http://schemas.openxmlformats.org/officeDocument/2006/relationships/slideLayout" Target="../slideLayouts/slideLayout22.xml"/><Relationship Id="rId5" Type="http://schemas.openxmlformats.org/officeDocument/2006/relationships/hyperlink" Target="https://freepngimg.com/png/37237-baseball-bat-transparent-background"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en/photo/33177" TargetMode="External"/><Relationship Id="rId2" Type="http://schemas.openxmlformats.org/officeDocument/2006/relationships/image" Target="../media/image10.jpg"/><Relationship Id="rId1" Type="http://schemas.openxmlformats.org/officeDocument/2006/relationships/slideLayout" Target="../slideLayouts/slideLayout22.xml"/><Relationship Id="rId5" Type="http://schemas.openxmlformats.org/officeDocument/2006/relationships/hyperlink" Target="https://freepngimg.com/png/37237-baseball-bat-transparent-background"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aau.edu/who-we-are/our-members" TargetMode="External"/><Relationship Id="rId2" Type="http://schemas.openxmlformats.org/officeDocument/2006/relationships/hyperlink" Target="https://tamucs.sharepoint.com/teams/Team-FacultyAffairsIntranet/Shared%20Documents/Forms/AllItems.aspx?id=%2Fteams%2FTeam%2DFacultyAffairsIntranet%2FShared%20Documents%2FCandidate%20External%20Internal%20Reviewers%20Checklist%2Epdf&amp;parent=%2Fteams%2FTeam%2DFacultyAffairsIntranet%2FShared%20Documents" TargetMode="External"/><Relationship Id="rId1" Type="http://schemas.openxmlformats.org/officeDocument/2006/relationships/slideLayout" Target="../slideLayouts/slideLayout22.xml"/><Relationship Id="rId5" Type="http://schemas.openxmlformats.org/officeDocument/2006/relationships/hyperlink" Target="https://pxhere.com/ja/photo/619259"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Baseball.svg" TargetMode="External"/><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Baseball.svg" TargetMode="External"/><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Baseball.svg" TargetMode="External"/><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B9827A-79A6-410F-E0A3-225759C1784A}"/>
              </a:ext>
            </a:extLst>
          </p:cNvPr>
          <p:cNvSpPr>
            <a:spLocks noGrp="1"/>
          </p:cNvSpPr>
          <p:nvPr>
            <p:ph type="title"/>
          </p:nvPr>
        </p:nvSpPr>
        <p:spPr>
          <a:xfrm>
            <a:off x="1139851" y="4648200"/>
            <a:ext cx="10901336" cy="7605784"/>
          </a:xfrm>
        </p:spPr>
        <p:txBody>
          <a:bodyPr/>
          <a:lstStyle/>
          <a:p>
            <a:r>
              <a:rPr lang="en-US" dirty="0"/>
              <a:t>COALS Faculty Dossier Preparation Workshop: </a:t>
            </a:r>
            <a:r>
              <a:rPr lang="en-US" dirty="0">
                <a:solidFill>
                  <a:schemeClr val="accent6">
                    <a:lumMod val="50000"/>
                  </a:schemeClr>
                </a:solidFill>
              </a:rPr>
              <a:t>Getting Your Bases Loaded</a:t>
            </a:r>
            <a:br>
              <a:rPr lang="en-US" dirty="0">
                <a:solidFill>
                  <a:schemeClr val="accent6">
                    <a:lumMod val="50000"/>
                  </a:schemeClr>
                </a:solidFill>
              </a:rPr>
            </a:br>
            <a:br>
              <a:rPr lang="en-US" sz="4000" dirty="0"/>
            </a:br>
            <a:r>
              <a:rPr lang="en-US" sz="4000" dirty="0"/>
              <a:t>March 21, 2025, 3 - 4 PM</a:t>
            </a:r>
            <a:endParaRPr lang="en-US" dirty="0"/>
          </a:p>
        </p:txBody>
      </p:sp>
      <p:pic>
        <p:nvPicPr>
          <p:cNvPr id="7" name="Picture Placeholder 6" descr="A baseball on the ground&#10;&#10;Description automatically generated">
            <a:extLst>
              <a:ext uri="{FF2B5EF4-FFF2-40B4-BE49-F238E27FC236}">
                <a16:creationId xmlns:a16="http://schemas.microsoft.com/office/drawing/2014/main" id="{A289123F-903D-2BC1-DB64-82778E7A847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767" r="20767"/>
          <a:stretch>
            <a:fillRect/>
          </a:stretch>
        </p:blipFill>
        <p:spPr/>
      </p:pic>
      <p:pic>
        <p:nvPicPr>
          <p:cNvPr id="8" name="Picture 7" descr="A wooden bat on a black background&#10;&#10;Description automatically generated">
            <a:extLst>
              <a:ext uri="{FF2B5EF4-FFF2-40B4-BE49-F238E27FC236}">
                <a16:creationId xmlns:a16="http://schemas.microsoft.com/office/drawing/2014/main" id="{72221CF5-F081-2B3C-9357-D2A85713B0D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03213" y="9908092"/>
            <a:ext cx="10744200" cy="2289892"/>
          </a:xfrm>
          <a:prstGeom prst="rect">
            <a:avLst/>
          </a:prstGeom>
        </p:spPr>
      </p:pic>
      <p:sp>
        <p:nvSpPr>
          <p:cNvPr id="9" name="TextBox 8">
            <a:extLst>
              <a:ext uri="{FF2B5EF4-FFF2-40B4-BE49-F238E27FC236}">
                <a16:creationId xmlns:a16="http://schemas.microsoft.com/office/drawing/2014/main" id="{3BE46CBF-47EF-745D-5BD6-848B197E1231}"/>
              </a:ext>
            </a:extLst>
          </p:cNvPr>
          <p:cNvSpPr txBox="1"/>
          <p:nvPr/>
        </p:nvSpPr>
        <p:spPr>
          <a:xfrm>
            <a:off x="0" y="12253984"/>
            <a:ext cx="10744200" cy="230832"/>
          </a:xfrm>
          <a:prstGeom prst="rect">
            <a:avLst/>
          </a:prstGeom>
          <a:noFill/>
        </p:spPr>
        <p:txBody>
          <a:bodyPr wrap="square" rtlCol="0">
            <a:spAutoFit/>
          </a:bodyPr>
          <a:lstStyle/>
          <a:p>
            <a:r>
              <a:rPr lang="en-US" sz="900">
                <a:hlinkClick r:id="rId6" tooltip="https://freepngimg.com/png/37237-baseball-bat-transparent-background"/>
              </a:rPr>
              <a:t>This Photo</a:t>
            </a:r>
            <a:r>
              <a:rPr lang="en-US" sz="900"/>
              <a:t> by Unknown Author is licensed under </a:t>
            </a:r>
            <a:r>
              <a:rPr lang="en-US" sz="900">
                <a:hlinkClick r:id="rId7" tooltip="https://creativecommons.org/licenses/by-nc/3.0/"/>
              </a:rPr>
              <a:t>CC BY-NC</a:t>
            </a:r>
            <a:endParaRPr lang="en-US" sz="900"/>
          </a:p>
        </p:txBody>
      </p:sp>
    </p:spTree>
    <p:extLst>
      <p:ext uri="{BB962C8B-B14F-4D97-AF65-F5344CB8AC3E}">
        <p14:creationId xmlns:p14="http://schemas.microsoft.com/office/powerpoint/2010/main" val="393200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D1D9-B2AE-5BDA-F091-BB5DA5144AF1}"/>
              </a:ext>
            </a:extLst>
          </p:cNvPr>
          <p:cNvSpPr>
            <a:spLocks noGrp="1"/>
          </p:cNvSpPr>
          <p:nvPr>
            <p:ph type="title"/>
          </p:nvPr>
        </p:nvSpPr>
        <p:spPr>
          <a:xfrm>
            <a:off x="4956278" y="166723"/>
            <a:ext cx="11733110" cy="2906369"/>
          </a:xfrm>
        </p:spPr>
        <p:txBody>
          <a:bodyPr/>
          <a:lstStyle/>
          <a:p>
            <a:r>
              <a:rPr lang="en-US" b="1" dirty="0"/>
              <a:t>Teaching </a:t>
            </a:r>
            <a:r>
              <a:rPr lang="en-US" sz="6000" b="1" dirty="0"/>
              <a:t>- Evaluation</a:t>
            </a:r>
            <a:endParaRPr lang="en-US" dirty="0"/>
          </a:p>
        </p:txBody>
      </p:sp>
      <p:sp>
        <p:nvSpPr>
          <p:cNvPr id="3" name="Content Placeholder 2">
            <a:extLst>
              <a:ext uri="{FF2B5EF4-FFF2-40B4-BE49-F238E27FC236}">
                <a16:creationId xmlns:a16="http://schemas.microsoft.com/office/drawing/2014/main" id="{4E009645-3B37-C5C6-5519-CC4CDBDC2E21}"/>
              </a:ext>
            </a:extLst>
          </p:cNvPr>
          <p:cNvSpPr>
            <a:spLocks noGrp="1"/>
          </p:cNvSpPr>
          <p:nvPr>
            <p:ph sz="quarter" idx="10"/>
          </p:nvPr>
        </p:nvSpPr>
        <p:spPr>
          <a:xfrm>
            <a:off x="4927796" y="4419600"/>
            <a:ext cx="18646028" cy="7130547"/>
          </a:xfrm>
        </p:spPr>
        <p:txBody>
          <a:bodyPr>
            <a:noAutofit/>
          </a:bodyPr>
          <a:lstStyle/>
          <a:p>
            <a:pPr marL="1352535" lvl="1" indent="-742950">
              <a:lnSpc>
                <a:spcPct val="100000"/>
              </a:lnSpc>
              <a:spcBef>
                <a:spcPts val="1200"/>
              </a:spcBef>
              <a:buFont typeface="+mj-lt"/>
              <a:buAutoNum type="arabicPeriod"/>
            </a:pPr>
            <a:r>
              <a:rPr lang="en-US" sz="3600" b="1" dirty="0"/>
              <a:t>Evaluation of course materials </a:t>
            </a:r>
            <a:r>
              <a:rPr lang="en-US" sz="3600" dirty="0"/>
              <a:t>(e.g., course syllabi, assignments, examinations, and grading methods), as part of the determination of the scope, rigor, and quality of the candidate’s course offerings is required. </a:t>
            </a:r>
          </a:p>
          <a:p>
            <a:pPr marL="1352535" lvl="1" indent="-742950">
              <a:lnSpc>
                <a:spcPct val="100000"/>
              </a:lnSpc>
              <a:spcBef>
                <a:spcPts val="1200"/>
              </a:spcBef>
              <a:buFont typeface="+mj-lt"/>
              <a:buAutoNum type="arabicPeriod"/>
            </a:pPr>
            <a:r>
              <a:rPr lang="en-US" sz="3600" b="1" dirty="0"/>
              <a:t>Synthetic analysis of student evaluations of teaching (department provides)</a:t>
            </a:r>
          </a:p>
          <a:p>
            <a:pPr marL="1352535" lvl="1" indent="-742950">
              <a:lnSpc>
                <a:spcPct val="100000"/>
              </a:lnSpc>
              <a:spcBef>
                <a:spcPts val="1200"/>
              </a:spcBef>
              <a:buFont typeface="+mj-lt"/>
              <a:buAutoNum type="arabicPeriod"/>
            </a:pPr>
            <a:r>
              <a:rPr lang="en-US" sz="3600" b="1" dirty="0"/>
              <a:t>Evaluation of other valuable teaching contributions </a:t>
            </a:r>
            <a:r>
              <a:rPr lang="en-US" sz="3600" dirty="0"/>
              <a:t>to the department, such as the mentoring of undergraduate and graduate students and post‐docs, participation in student development programs, curriculum development, development of new courses or substantial revision of existing courses, textbook and other instructional materials, participation in honors programs, implementation of high impact learning activities, awards or recognition for distinguished teaching, and other teaching related activities</a:t>
            </a:r>
          </a:p>
          <a:p>
            <a:pPr marL="609585" lvl="1" indent="0">
              <a:lnSpc>
                <a:spcPct val="100000"/>
              </a:lnSpc>
              <a:spcBef>
                <a:spcPts val="1200"/>
              </a:spcBef>
              <a:buNone/>
            </a:pPr>
            <a:r>
              <a:rPr lang="en-US" sz="3600" dirty="0"/>
              <a:t>Evaluation of teaching should focus on the quality of the contributions and the impact, be consistent with standards established by the guidelines, and place the candidate’s impact in the context of the departmental mission, goals, expectations and criteria</a:t>
            </a:r>
          </a:p>
        </p:txBody>
      </p:sp>
      <p:pic>
        <p:nvPicPr>
          <p:cNvPr id="4" name="Picture 3" descr="A close up of a baseball&#10;&#10;Description automatically generated">
            <a:extLst>
              <a:ext uri="{FF2B5EF4-FFF2-40B4-BE49-F238E27FC236}">
                <a16:creationId xmlns:a16="http://schemas.microsoft.com/office/drawing/2014/main" id="{2939F061-7352-A62E-E2F8-AE47BB93E9E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762236" y="457200"/>
            <a:ext cx="3811588" cy="3811588"/>
          </a:xfrm>
          <a:prstGeom prst="rect">
            <a:avLst/>
          </a:prstGeom>
        </p:spPr>
      </p:pic>
      <p:sp>
        <p:nvSpPr>
          <p:cNvPr id="5" name="TextBox 4">
            <a:extLst>
              <a:ext uri="{FF2B5EF4-FFF2-40B4-BE49-F238E27FC236}">
                <a16:creationId xmlns:a16="http://schemas.microsoft.com/office/drawing/2014/main" id="{7A105039-4866-67A9-A645-5CF727FF13C8}"/>
              </a:ext>
            </a:extLst>
          </p:cNvPr>
          <p:cNvSpPr txBox="1"/>
          <p:nvPr/>
        </p:nvSpPr>
        <p:spPr>
          <a:xfrm>
            <a:off x="19152635" y="13345339"/>
            <a:ext cx="4114800" cy="230832"/>
          </a:xfrm>
          <a:prstGeom prst="rect">
            <a:avLst/>
          </a:prstGeom>
          <a:noFill/>
        </p:spPr>
        <p:txBody>
          <a:bodyPr wrap="square" rtlCol="0">
            <a:spAutoFit/>
          </a:bodyPr>
          <a:lstStyle/>
          <a:p>
            <a:r>
              <a:rPr lang="en-US" sz="900">
                <a:hlinkClick r:id="rId3" tooltip="https://commons.wikimedia.org/wiki/File:Baseball.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26395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D1D9-B2AE-5BDA-F091-BB5DA5144AF1}"/>
              </a:ext>
            </a:extLst>
          </p:cNvPr>
          <p:cNvSpPr>
            <a:spLocks noGrp="1"/>
          </p:cNvSpPr>
          <p:nvPr>
            <p:ph type="title"/>
          </p:nvPr>
        </p:nvSpPr>
        <p:spPr>
          <a:xfrm>
            <a:off x="4933865" y="304800"/>
            <a:ext cx="8484991" cy="2906369"/>
          </a:xfrm>
        </p:spPr>
        <p:txBody>
          <a:bodyPr/>
          <a:lstStyle/>
          <a:p>
            <a:r>
              <a:rPr lang="en-US" b="1" dirty="0"/>
              <a:t>Service</a:t>
            </a:r>
            <a:endParaRPr lang="en-US" dirty="0"/>
          </a:p>
        </p:txBody>
      </p:sp>
      <p:sp>
        <p:nvSpPr>
          <p:cNvPr id="3" name="Content Placeholder 2">
            <a:extLst>
              <a:ext uri="{FF2B5EF4-FFF2-40B4-BE49-F238E27FC236}">
                <a16:creationId xmlns:a16="http://schemas.microsoft.com/office/drawing/2014/main" id="{4E009645-3B37-C5C6-5519-CC4CDBDC2E21}"/>
              </a:ext>
            </a:extLst>
          </p:cNvPr>
          <p:cNvSpPr>
            <a:spLocks noGrp="1"/>
          </p:cNvSpPr>
          <p:nvPr>
            <p:ph sz="quarter" idx="10"/>
          </p:nvPr>
        </p:nvSpPr>
        <p:spPr>
          <a:xfrm>
            <a:off x="4917523" y="4211065"/>
            <a:ext cx="18646028" cy="7130547"/>
          </a:xfrm>
        </p:spPr>
        <p:txBody>
          <a:bodyPr>
            <a:normAutofit/>
          </a:bodyPr>
          <a:lstStyle/>
          <a:p>
            <a:pPr marL="0" indent="0">
              <a:buNone/>
            </a:pPr>
            <a:r>
              <a:rPr lang="en-US" sz="3600" b="1" dirty="0"/>
              <a:t>Expectations for promotion</a:t>
            </a:r>
          </a:p>
          <a:p>
            <a:pPr marL="571500" indent="-571500">
              <a:buFont typeface="Arial" panose="020B0604020202020204" pitchFamily="34" charset="0"/>
              <a:buChar char="•"/>
            </a:pPr>
            <a:r>
              <a:rPr lang="en-US" sz="3600" dirty="0"/>
              <a:t>A commitment to service is an expectation of all faculty with service assignment</a:t>
            </a:r>
          </a:p>
          <a:p>
            <a:pPr marL="571500" indent="-571500">
              <a:buFont typeface="Arial" panose="020B0604020202020204" pitchFamily="34" charset="0"/>
              <a:buChar char="•"/>
            </a:pPr>
            <a:r>
              <a:rPr lang="en-US" sz="3600" dirty="0"/>
              <a:t>Include service within the institution and externally </a:t>
            </a:r>
          </a:p>
          <a:p>
            <a:pPr marL="571500" indent="-571500">
              <a:buFont typeface="Arial" panose="020B0604020202020204" pitchFamily="34" charset="0"/>
              <a:buChar char="•"/>
            </a:pPr>
            <a:r>
              <a:rPr lang="en-US" sz="3600" dirty="0"/>
              <a:t>Leadership and impact of service (especially external) should grow throughout the career of the candidate</a:t>
            </a:r>
          </a:p>
          <a:p>
            <a:pPr marL="0" indent="0">
              <a:buNone/>
            </a:pPr>
            <a:r>
              <a:rPr lang="en-US" sz="3600" b="1" dirty="0"/>
              <a:t>Service evaluation:</a:t>
            </a:r>
            <a:endParaRPr lang="en-US" sz="3600" dirty="0"/>
          </a:p>
          <a:p>
            <a:pPr marL="571500" indent="-571500">
              <a:buFont typeface="Arial" panose="020B0604020202020204" pitchFamily="34" charset="0"/>
              <a:buChar char="•"/>
            </a:pPr>
            <a:r>
              <a:rPr lang="en-US" sz="3600" dirty="0"/>
              <a:t>How the service activities contribute to national and international reputation and recognition for the candidate and Texas A&amp;M</a:t>
            </a:r>
          </a:p>
          <a:p>
            <a:pPr marL="571500" indent="-571500">
              <a:buFont typeface="Arial" panose="020B0604020202020204" pitchFamily="34" charset="0"/>
              <a:buChar char="•"/>
            </a:pPr>
            <a:r>
              <a:rPr lang="en-US" sz="3600" dirty="0"/>
              <a:t>How the impact of service contributions relate to ongoing or emerging needs of the department, institution and profession</a:t>
            </a:r>
          </a:p>
        </p:txBody>
      </p:sp>
      <p:pic>
        <p:nvPicPr>
          <p:cNvPr id="4" name="Picture 3" descr="A close up of a baseball&#10;&#10;Description automatically generated">
            <a:extLst>
              <a:ext uri="{FF2B5EF4-FFF2-40B4-BE49-F238E27FC236}">
                <a16:creationId xmlns:a16="http://schemas.microsoft.com/office/drawing/2014/main" id="{C5D54523-DABE-17A1-63EE-CCC4CFBEC02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48087" y="304800"/>
            <a:ext cx="3811588" cy="3811588"/>
          </a:xfrm>
          <a:prstGeom prst="rect">
            <a:avLst/>
          </a:prstGeom>
        </p:spPr>
      </p:pic>
      <p:sp>
        <p:nvSpPr>
          <p:cNvPr id="5" name="TextBox 4">
            <a:extLst>
              <a:ext uri="{FF2B5EF4-FFF2-40B4-BE49-F238E27FC236}">
                <a16:creationId xmlns:a16="http://schemas.microsoft.com/office/drawing/2014/main" id="{C8829457-0380-0148-709B-09AF3AA4355C}"/>
              </a:ext>
            </a:extLst>
          </p:cNvPr>
          <p:cNvSpPr txBox="1"/>
          <p:nvPr/>
        </p:nvSpPr>
        <p:spPr>
          <a:xfrm>
            <a:off x="19238486" y="13192939"/>
            <a:ext cx="4114800" cy="230832"/>
          </a:xfrm>
          <a:prstGeom prst="rect">
            <a:avLst/>
          </a:prstGeom>
          <a:noFill/>
        </p:spPr>
        <p:txBody>
          <a:bodyPr wrap="square" rtlCol="0">
            <a:spAutoFit/>
          </a:bodyPr>
          <a:lstStyle/>
          <a:p>
            <a:r>
              <a:rPr lang="en-US" sz="900">
                <a:hlinkClick r:id="rId3" tooltip="https://commons.wikimedia.org/wiki/File:Baseball.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01186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87BD4-FFA5-6D31-68F7-51653BB0A783}"/>
              </a:ext>
            </a:extLst>
          </p:cNvPr>
          <p:cNvSpPr>
            <a:spLocks noGrp="1"/>
          </p:cNvSpPr>
          <p:nvPr>
            <p:ph type="title"/>
          </p:nvPr>
        </p:nvSpPr>
        <p:spPr>
          <a:xfrm>
            <a:off x="4927796" y="304800"/>
            <a:ext cx="18731879" cy="2906369"/>
          </a:xfrm>
        </p:spPr>
        <p:txBody>
          <a:bodyPr/>
          <a:lstStyle/>
          <a:p>
            <a:r>
              <a:rPr lang="en-US" dirty="0"/>
              <a:t>How to know it’s ready to submit?</a:t>
            </a:r>
          </a:p>
        </p:txBody>
      </p:sp>
      <p:sp>
        <p:nvSpPr>
          <p:cNvPr id="3" name="Content Placeholder 2">
            <a:extLst>
              <a:ext uri="{FF2B5EF4-FFF2-40B4-BE49-F238E27FC236}">
                <a16:creationId xmlns:a16="http://schemas.microsoft.com/office/drawing/2014/main" id="{E39F2584-97AB-69FD-1E1F-883B1EDDB251}"/>
              </a:ext>
            </a:extLst>
          </p:cNvPr>
          <p:cNvSpPr>
            <a:spLocks noGrp="1"/>
          </p:cNvSpPr>
          <p:nvPr>
            <p:ph sz="quarter" idx="10"/>
          </p:nvPr>
        </p:nvSpPr>
        <p:spPr>
          <a:xfrm>
            <a:off x="4927796" y="3733800"/>
            <a:ext cx="18646028" cy="8686800"/>
          </a:xfrm>
        </p:spPr>
        <p:txBody>
          <a:bodyPr>
            <a:normAutofit lnSpcReduction="10000"/>
          </a:bodyPr>
          <a:lstStyle/>
          <a:p>
            <a:pPr marL="571500" indent="-571500">
              <a:buFont typeface="Arial" panose="020B0604020202020204" pitchFamily="34" charset="0"/>
              <a:buChar char="•"/>
            </a:pPr>
            <a:r>
              <a:rPr lang="en-US" sz="4400" dirty="0"/>
              <a:t>Review based upon departmental, college and university guidelines.</a:t>
            </a:r>
          </a:p>
          <a:p>
            <a:pPr marL="571500" indent="-571500">
              <a:buFont typeface="Arial" panose="020B0604020202020204" pitchFamily="34" charset="0"/>
              <a:buChar char="•"/>
            </a:pPr>
            <a:r>
              <a:rPr lang="en-US" sz="4400" dirty="0"/>
              <a:t>Have your mentoring committee review and provide feedback.</a:t>
            </a:r>
          </a:p>
          <a:p>
            <a:pPr marL="571500" indent="-571500">
              <a:buFont typeface="Arial" panose="020B0604020202020204" pitchFamily="34" charset="0"/>
              <a:buChar char="•"/>
            </a:pPr>
            <a:r>
              <a:rPr lang="en-US" sz="4400" dirty="0"/>
              <a:t>Have the chair and/or department head review before uploading AND before it is sent to the external reviewers.</a:t>
            </a:r>
          </a:p>
          <a:p>
            <a:pPr marL="571500" indent="-571500">
              <a:buFont typeface="Arial" panose="020B0604020202020204" pitchFamily="34" charset="0"/>
              <a:buChar char="•"/>
            </a:pPr>
            <a:r>
              <a:rPr lang="en-US" sz="4400" dirty="0"/>
              <a:t>For TT, the department will ask for examples of your most impactful research articles.  </a:t>
            </a:r>
            <a:r>
              <a:rPr lang="en-US" sz="4400"/>
              <a:t>These are used by external reviewers and the departmental committee to write reports.</a:t>
            </a:r>
            <a:endParaRPr lang="en-US" sz="4400" dirty="0"/>
          </a:p>
          <a:p>
            <a:pPr marL="571500" indent="-571500">
              <a:buFont typeface="Arial" panose="020B0604020202020204" pitchFamily="34" charset="0"/>
              <a:buChar char="•"/>
            </a:pPr>
            <a:r>
              <a:rPr lang="en-US" sz="4400" dirty="0"/>
              <a:t>Make sure the external reviewers are majority from the department list and from AAU or </a:t>
            </a:r>
            <a:r>
              <a:rPr lang="en-US" sz="4400" dirty="0">
                <a:hlinkClick r:id="rId2"/>
              </a:rPr>
              <a:t>Peer Aspirant</a:t>
            </a:r>
            <a:r>
              <a:rPr lang="en-US" sz="4400" dirty="0"/>
              <a:t>; this should be approved before sent and must provide a strong justification if not.</a:t>
            </a:r>
          </a:p>
          <a:p>
            <a:pPr marL="571500" indent="-571500">
              <a:buFont typeface="Arial" panose="020B0604020202020204" pitchFamily="34" charset="0"/>
              <a:buChar char="•"/>
            </a:pPr>
            <a:r>
              <a:rPr lang="en-US" sz="4400" dirty="0"/>
              <a:t>Have the department provide your synthetic teaching table based upon departmental questions and comparisons.</a:t>
            </a:r>
          </a:p>
        </p:txBody>
      </p:sp>
    </p:spTree>
    <p:extLst>
      <p:ext uri="{BB962C8B-B14F-4D97-AF65-F5344CB8AC3E}">
        <p14:creationId xmlns:p14="http://schemas.microsoft.com/office/powerpoint/2010/main" val="3850807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92785-32B3-CADE-E918-8C7248CACE99}"/>
              </a:ext>
            </a:extLst>
          </p:cNvPr>
          <p:cNvSpPr>
            <a:spLocks noGrp="1"/>
          </p:cNvSpPr>
          <p:nvPr>
            <p:ph type="title"/>
          </p:nvPr>
        </p:nvSpPr>
        <p:spPr>
          <a:xfrm>
            <a:off x="839787" y="8458210"/>
            <a:ext cx="8935744" cy="5130780"/>
          </a:xfrm>
        </p:spPr>
        <p:txBody>
          <a:bodyPr/>
          <a:lstStyle/>
          <a:p>
            <a:r>
              <a:rPr lang="en-US" dirty="0"/>
              <a:t>Q &amp; A</a:t>
            </a:r>
            <a:br>
              <a:rPr lang="en-US" dirty="0"/>
            </a:br>
            <a:br>
              <a:rPr lang="en-US" dirty="0"/>
            </a:br>
            <a:r>
              <a:rPr lang="en-US" dirty="0"/>
              <a:t>Let’s Play Ball!</a:t>
            </a:r>
          </a:p>
        </p:txBody>
      </p:sp>
      <p:pic>
        <p:nvPicPr>
          <p:cNvPr id="7" name="Picture Placeholder 6" descr="A baseball game in the stadium&#10;&#10;Description automatically generated">
            <a:extLst>
              <a:ext uri="{FF2B5EF4-FFF2-40B4-BE49-F238E27FC236}">
                <a16:creationId xmlns:a16="http://schemas.microsoft.com/office/drawing/2014/main" id="{897EE683-3C01-8AA1-6921-E73AB074FA4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018" r="20018"/>
          <a:stretch>
            <a:fillRect/>
          </a:stretch>
        </p:blipFill>
        <p:spPr/>
      </p:pic>
    </p:spTree>
    <p:extLst>
      <p:ext uri="{BB962C8B-B14F-4D97-AF65-F5344CB8AC3E}">
        <p14:creationId xmlns:p14="http://schemas.microsoft.com/office/powerpoint/2010/main" val="143519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D1D9-B2AE-5BDA-F091-BB5DA5144AF1}"/>
              </a:ext>
            </a:extLst>
          </p:cNvPr>
          <p:cNvSpPr>
            <a:spLocks noGrp="1"/>
          </p:cNvSpPr>
          <p:nvPr>
            <p:ph type="title"/>
          </p:nvPr>
        </p:nvSpPr>
        <p:spPr>
          <a:xfrm>
            <a:off x="4497387" y="2247613"/>
            <a:ext cx="17512679" cy="1822300"/>
          </a:xfrm>
        </p:spPr>
        <p:txBody>
          <a:bodyPr/>
          <a:lstStyle/>
          <a:p>
            <a:r>
              <a:rPr lang="en-US" sz="7200" b="1" dirty="0"/>
              <a:t>Throwing Out the First Pitch </a:t>
            </a:r>
            <a:br>
              <a:rPr lang="en-US" sz="7200" b="1" dirty="0"/>
            </a:br>
            <a:endParaRPr lang="en-US" dirty="0"/>
          </a:p>
        </p:txBody>
      </p:sp>
      <p:sp>
        <p:nvSpPr>
          <p:cNvPr id="3" name="Content Placeholder 2">
            <a:extLst>
              <a:ext uri="{FF2B5EF4-FFF2-40B4-BE49-F238E27FC236}">
                <a16:creationId xmlns:a16="http://schemas.microsoft.com/office/drawing/2014/main" id="{4E009645-3B37-C5C6-5519-CC4CDBDC2E21}"/>
              </a:ext>
            </a:extLst>
          </p:cNvPr>
          <p:cNvSpPr>
            <a:spLocks noGrp="1"/>
          </p:cNvSpPr>
          <p:nvPr>
            <p:ph sz="quarter" idx="10"/>
          </p:nvPr>
        </p:nvSpPr>
        <p:spPr>
          <a:xfrm>
            <a:off x="4802187" y="3429000"/>
            <a:ext cx="18646028" cy="7463461"/>
          </a:xfrm>
        </p:spPr>
        <p:txBody>
          <a:bodyPr>
            <a:normAutofit/>
          </a:bodyPr>
          <a:lstStyle/>
          <a:p>
            <a:pPr marL="0" indent="0">
              <a:lnSpc>
                <a:spcPct val="100000"/>
              </a:lnSpc>
              <a:spcBef>
                <a:spcPts val="1200"/>
              </a:spcBef>
              <a:spcAft>
                <a:spcPts val="1200"/>
              </a:spcAft>
              <a:buNone/>
            </a:pPr>
            <a:r>
              <a:rPr lang="en-US" sz="8000" dirty="0"/>
              <a:t>Policies and Guidelines</a:t>
            </a:r>
            <a:r>
              <a:rPr lang="en-US" sz="4400" b="1" dirty="0"/>
              <a:t> </a:t>
            </a:r>
            <a:r>
              <a:rPr lang="en-US" sz="4400" b="1" dirty="0">
                <a:hlinkClick r:id="rId2"/>
              </a:rPr>
              <a:t>https://faculty.aglifesciences.tamu.edu/promotion-tenure/</a:t>
            </a:r>
            <a:endParaRPr lang="en-US" sz="4400" b="1" dirty="0"/>
          </a:p>
          <a:p>
            <a:pPr marL="457200" indent="-344488" fontAlgn="base">
              <a:lnSpc>
                <a:spcPct val="100000"/>
              </a:lnSpc>
              <a:spcBef>
                <a:spcPts val="1200"/>
              </a:spcBef>
            </a:pPr>
            <a:r>
              <a:rPr lang="en-US" b="1" dirty="0"/>
              <a:t>University Policies and Guidelines</a:t>
            </a:r>
          </a:p>
          <a:p>
            <a:pPr marL="1196975" lvl="1" indent="-571500" fontAlgn="base">
              <a:spcBef>
                <a:spcPts val="1200"/>
              </a:spcBef>
              <a:buFont typeface="Arial" panose="020B0604020202020204" pitchFamily="34" charset="0"/>
              <a:buChar char="•"/>
            </a:pPr>
            <a:r>
              <a:rPr lang="en-US" sz="4000" dirty="0"/>
              <a:t>University Promotion and Tenure Guidelines </a:t>
            </a:r>
          </a:p>
          <a:p>
            <a:pPr marL="1196975" lvl="1" indent="-571500" fontAlgn="base">
              <a:spcBef>
                <a:spcPts val="1200"/>
              </a:spcBef>
              <a:buFont typeface="Arial" panose="020B0604020202020204" pitchFamily="34" charset="0"/>
              <a:buChar char="•"/>
            </a:pPr>
            <a:r>
              <a:rPr lang="en-US" sz="4000" dirty="0"/>
              <a:t>12.01.99.M1 University Statement on Academic Freedom, Responsibility, Tenure and Promotion</a:t>
            </a:r>
          </a:p>
          <a:p>
            <a:pPr marL="457200" indent="-344488" fontAlgn="base">
              <a:lnSpc>
                <a:spcPct val="100000"/>
              </a:lnSpc>
              <a:spcBef>
                <a:spcPts val="1200"/>
              </a:spcBef>
            </a:pPr>
            <a:r>
              <a:rPr lang="en-US" b="1" dirty="0"/>
              <a:t>College Guidelines</a:t>
            </a:r>
          </a:p>
          <a:p>
            <a:pPr marL="1196975" lvl="1" indent="-571500" fontAlgn="base">
              <a:lnSpc>
                <a:spcPct val="100000"/>
              </a:lnSpc>
              <a:spcBef>
                <a:spcPts val="1200"/>
              </a:spcBef>
              <a:buFont typeface="Arial" panose="020B0604020202020204" pitchFamily="34" charset="0"/>
              <a:buChar char="•"/>
            </a:pPr>
            <a:r>
              <a:rPr lang="en-US" sz="4000" dirty="0"/>
              <a:t>COALS Guidelines for Faculty Evaluation </a:t>
            </a:r>
          </a:p>
          <a:p>
            <a:pPr marL="1196975" lvl="1" indent="-571500" fontAlgn="base">
              <a:lnSpc>
                <a:spcPct val="100000"/>
              </a:lnSpc>
              <a:spcBef>
                <a:spcPts val="1200"/>
              </a:spcBef>
              <a:buFont typeface="Arial" panose="020B0604020202020204" pitchFamily="34" charset="0"/>
              <a:buChar char="•"/>
            </a:pPr>
            <a:r>
              <a:rPr lang="en-US" sz="4000" dirty="0"/>
              <a:t>Departmental Guidelines</a:t>
            </a:r>
          </a:p>
        </p:txBody>
      </p:sp>
      <p:pic>
        <p:nvPicPr>
          <p:cNvPr id="5" name="Picture 4" descr="A baseball player on a mound&#10;&#10;Description automatically generated">
            <a:extLst>
              <a:ext uri="{FF2B5EF4-FFF2-40B4-BE49-F238E27FC236}">
                <a16:creationId xmlns:a16="http://schemas.microsoft.com/office/drawing/2014/main" id="{BF323C4D-B467-1F59-7F92-2E982AD91E2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548791" y="-22754"/>
            <a:ext cx="5838384" cy="4043362"/>
          </a:xfrm>
          <a:prstGeom prst="rect">
            <a:avLst/>
          </a:prstGeom>
        </p:spPr>
      </p:pic>
    </p:spTree>
    <p:extLst>
      <p:ext uri="{BB962C8B-B14F-4D97-AF65-F5344CB8AC3E}">
        <p14:creationId xmlns:p14="http://schemas.microsoft.com/office/powerpoint/2010/main" val="237069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D1D9-B2AE-5BDA-F091-BB5DA5144AF1}"/>
              </a:ext>
            </a:extLst>
          </p:cNvPr>
          <p:cNvSpPr>
            <a:spLocks noGrp="1"/>
          </p:cNvSpPr>
          <p:nvPr>
            <p:ph type="title"/>
          </p:nvPr>
        </p:nvSpPr>
        <p:spPr>
          <a:xfrm>
            <a:off x="4929383" y="822961"/>
            <a:ext cx="18731879" cy="1234440"/>
          </a:xfrm>
        </p:spPr>
        <p:txBody>
          <a:bodyPr/>
          <a:lstStyle/>
          <a:p>
            <a:r>
              <a:rPr lang="en-US" b="1" dirty="0"/>
              <a:t>1</a:t>
            </a:r>
            <a:r>
              <a:rPr lang="en-US" b="1" baseline="30000" dirty="0"/>
              <a:t>st</a:t>
            </a:r>
            <a:r>
              <a:rPr lang="en-US" b="1" dirty="0"/>
              <a:t> Base: Your Dossier</a:t>
            </a:r>
            <a:endParaRPr lang="en-US" dirty="0"/>
          </a:p>
        </p:txBody>
      </p:sp>
      <p:sp>
        <p:nvSpPr>
          <p:cNvPr id="3" name="Content Placeholder 2">
            <a:extLst>
              <a:ext uri="{FF2B5EF4-FFF2-40B4-BE49-F238E27FC236}">
                <a16:creationId xmlns:a16="http://schemas.microsoft.com/office/drawing/2014/main" id="{4E009645-3B37-C5C6-5519-CC4CDBDC2E21}"/>
              </a:ext>
            </a:extLst>
          </p:cNvPr>
          <p:cNvSpPr>
            <a:spLocks noGrp="1"/>
          </p:cNvSpPr>
          <p:nvPr>
            <p:ph sz="quarter" idx="10"/>
          </p:nvPr>
        </p:nvSpPr>
        <p:spPr>
          <a:xfrm>
            <a:off x="10517187" y="3429000"/>
            <a:ext cx="13716000" cy="9372600"/>
          </a:xfrm>
        </p:spPr>
        <p:txBody>
          <a:bodyPr>
            <a:normAutofit/>
          </a:bodyPr>
          <a:lstStyle/>
          <a:p>
            <a:pPr marL="742950" indent="-742950">
              <a:lnSpc>
                <a:spcPct val="100000"/>
              </a:lnSpc>
              <a:spcBef>
                <a:spcPts val="600"/>
              </a:spcBef>
              <a:buFont typeface="+mj-lt"/>
              <a:buAutoNum type="arabicPeriod"/>
            </a:pPr>
            <a:r>
              <a:rPr lang="en-US" b="1" dirty="0"/>
              <a:t>Impact Statement </a:t>
            </a:r>
            <a:r>
              <a:rPr lang="en-US" dirty="0"/>
              <a:t>(3 pages)</a:t>
            </a:r>
            <a:r>
              <a:rPr lang="en-US" sz="1200" i="1" dirty="0"/>
              <a:t>  </a:t>
            </a:r>
          </a:p>
          <a:p>
            <a:pPr lvl="2">
              <a:spcBef>
                <a:spcPts val="600"/>
              </a:spcBef>
            </a:pPr>
            <a:r>
              <a:rPr lang="en-US" sz="3600" dirty="0"/>
              <a:t>Provide your perspective/narrative on the impact and the context for the review of the entire case  </a:t>
            </a:r>
          </a:p>
          <a:p>
            <a:pPr lvl="2">
              <a:spcBef>
                <a:spcPts val="600"/>
              </a:spcBef>
            </a:pPr>
            <a:r>
              <a:rPr lang="en-US" sz="3600" b="1" dirty="0"/>
              <a:t>The first paragraph is an overview in lay-person terms</a:t>
            </a:r>
            <a:endParaRPr lang="en-US" sz="3600" dirty="0"/>
          </a:p>
          <a:p>
            <a:pPr lvl="2">
              <a:spcBef>
                <a:spcPts val="600"/>
              </a:spcBef>
            </a:pPr>
            <a:r>
              <a:rPr lang="en-US" sz="3600" dirty="0"/>
              <a:t>State your percent appointment and address each area of responsibility in proportion</a:t>
            </a:r>
          </a:p>
          <a:p>
            <a:pPr lvl="2">
              <a:lnSpc>
                <a:spcPct val="100000"/>
              </a:lnSpc>
              <a:spcBef>
                <a:spcPts val="600"/>
              </a:spcBef>
            </a:pPr>
            <a:r>
              <a:rPr lang="en-US" sz="3600" dirty="0"/>
              <a:t>Include past accomplishments and evidence of impact, present activities, and future trajectory in each area of responsibility</a:t>
            </a:r>
          </a:p>
          <a:p>
            <a:pPr lvl="3">
              <a:spcBef>
                <a:spcPts val="600"/>
              </a:spcBef>
            </a:pPr>
            <a:r>
              <a:rPr lang="en-US" sz="3067" dirty="0"/>
              <a:t>See examples of evidence for contributions in TAMU P&amp;T guidelines</a:t>
            </a:r>
          </a:p>
          <a:p>
            <a:pPr lvl="2">
              <a:spcBef>
                <a:spcPts val="600"/>
              </a:spcBef>
            </a:pPr>
            <a:r>
              <a:rPr lang="en-US" sz="3600" dirty="0"/>
              <a:t>Ensure the statement is well-reasoned, well-elaborated, and well-written; it should be jargon free, enlightening and exciting </a:t>
            </a:r>
          </a:p>
          <a:p>
            <a:pPr lvl="2">
              <a:lnSpc>
                <a:spcPct val="100000"/>
              </a:lnSpc>
              <a:spcBef>
                <a:spcPts val="600"/>
              </a:spcBef>
            </a:pPr>
            <a:r>
              <a:rPr lang="en-US" sz="3600" dirty="0"/>
              <a:t>Get feedback from department head and mentors before final submission</a:t>
            </a:r>
          </a:p>
          <a:p>
            <a:r>
              <a:rPr lang="en-US" dirty="0"/>
              <a:t>Come to the Workshop on Impact on Friday, April 4</a:t>
            </a:r>
          </a:p>
        </p:txBody>
      </p:sp>
      <p:pic>
        <p:nvPicPr>
          <p:cNvPr id="5" name="Picture 4" descr="A white base on a dirt field&#10;&#10;Description automatically generated">
            <a:extLst>
              <a:ext uri="{FF2B5EF4-FFF2-40B4-BE49-F238E27FC236}">
                <a16:creationId xmlns:a16="http://schemas.microsoft.com/office/drawing/2014/main" id="{0A42085E-5A32-9E5E-0034-D2B18924C2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2587" y="4724400"/>
            <a:ext cx="6324600" cy="4743450"/>
          </a:xfrm>
          <a:prstGeom prst="rect">
            <a:avLst/>
          </a:prstGeom>
        </p:spPr>
      </p:pic>
      <p:pic>
        <p:nvPicPr>
          <p:cNvPr id="8" name="Picture 7" descr="A wooden bat on a black background&#10;&#10;Description automatically generated">
            <a:extLst>
              <a:ext uri="{FF2B5EF4-FFF2-40B4-BE49-F238E27FC236}">
                <a16:creationId xmlns:a16="http://schemas.microsoft.com/office/drawing/2014/main" id="{C8741A9D-C6FD-2ADD-08FC-C04C2D92642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542385" y="609600"/>
            <a:ext cx="7844790" cy="1671946"/>
          </a:xfrm>
          <a:prstGeom prst="rect">
            <a:avLst/>
          </a:prstGeom>
        </p:spPr>
      </p:pic>
      <p:sp>
        <p:nvSpPr>
          <p:cNvPr id="9" name="TextBox 8">
            <a:extLst>
              <a:ext uri="{FF2B5EF4-FFF2-40B4-BE49-F238E27FC236}">
                <a16:creationId xmlns:a16="http://schemas.microsoft.com/office/drawing/2014/main" id="{3FE77606-7052-DC16-0408-9E4D1963032F}"/>
              </a:ext>
            </a:extLst>
          </p:cNvPr>
          <p:cNvSpPr txBox="1"/>
          <p:nvPr/>
        </p:nvSpPr>
        <p:spPr>
          <a:xfrm>
            <a:off x="16765587" y="2528950"/>
            <a:ext cx="7621588" cy="230832"/>
          </a:xfrm>
          <a:prstGeom prst="rect">
            <a:avLst/>
          </a:prstGeom>
          <a:noFill/>
        </p:spPr>
        <p:txBody>
          <a:bodyPr wrap="square" rtlCol="0">
            <a:spAutoFit/>
          </a:bodyPr>
          <a:lstStyle/>
          <a:p>
            <a:r>
              <a:rPr lang="en-US" sz="900">
                <a:hlinkClick r:id="rId5" tooltip="https://freepngimg.com/png/37237-baseball-bat-transparent-background"/>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348630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D1D9-B2AE-5BDA-F091-BB5DA5144AF1}"/>
              </a:ext>
            </a:extLst>
          </p:cNvPr>
          <p:cNvSpPr>
            <a:spLocks noGrp="1"/>
          </p:cNvSpPr>
          <p:nvPr>
            <p:ph type="title"/>
          </p:nvPr>
        </p:nvSpPr>
        <p:spPr>
          <a:xfrm>
            <a:off x="4972308" y="26528"/>
            <a:ext cx="18731879" cy="2906369"/>
          </a:xfrm>
        </p:spPr>
        <p:txBody>
          <a:bodyPr/>
          <a:lstStyle/>
          <a:p>
            <a:r>
              <a:rPr lang="en-US" b="1" dirty="0"/>
              <a:t>2</a:t>
            </a:r>
            <a:r>
              <a:rPr lang="en-US" b="1" baseline="30000" dirty="0"/>
              <a:t>nd</a:t>
            </a:r>
            <a:r>
              <a:rPr lang="en-US" b="1" dirty="0"/>
              <a:t> Base: Your Dossier</a:t>
            </a:r>
            <a:endParaRPr lang="en-US" dirty="0"/>
          </a:p>
        </p:txBody>
      </p:sp>
      <p:sp>
        <p:nvSpPr>
          <p:cNvPr id="3" name="Content Placeholder 2">
            <a:extLst>
              <a:ext uri="{FF2B5EF4-FFF2-40B4-BE49-F238E27FC236}">
                <a16:creationId xmlns:a16="http://schemas.microsoft.com/office/drawing/2014/main" id="{4E009645-3B37-C5C6-5519-CC4CDBDC2E21}"/>
              </a:ext>
            </a:extLst>
          </p:cNvPr>
          <p:cNvSpPr>
            <a:spLocks noGrp="1"/>
          </p:cNvSpPr>
          <p:nvPr>
            <p:ph sz="quarter" idx="10"/>
          </p:nvPr>
        </p:nvSpPr>
        <p:spPr>
          <a:xfrm>
            <a:off x="5015233" y="3359167"/>
            <a:ext cx="18646028" cy="7130547"/>
          </a:xfrm>
        </p:spPr>
        <p:txBody>
          <a:bodyPr>
            <a:normAutofit/>
          </a:bodyPr>
          <a:lstStyle/>
          <a:p>
            <a:pPr marL="742950" indent="-742950">
              <a:spcBef>
                <a:spcPts val="600"/>
              </a:spcBef>
              <a:buFont typeface="+mj-lt"/>
              <a:buAutoNum type="arabicPeriod" startAt="2"/>
            </a:pPr>
            <a:r>
              <a:rPr lang="en-US" sz="3600" b="1" dirty="0"/>
              <a:t>Annotated CV</a:t>
            </a:r>
            <a:endParaRPr lang="en-US" sz="3600" dirty="0"/>
          </a:p>
          <a:p>
            <a:pPr lvl="2">
              <a:spcBef>
                <a:spcPts val="600"/>
              </a:spcBef>
            </a:pPr>
            <a:r>
              <a:rPr lang="en-US" sz="3600" dirty="0"/>
              <a:t>Concise and clear, and accurately reflect your specific contributions</a:t>
            </a:r>
          </a:p>
          <a:p>
            <a:pPr lvl="2">
              <a:spcBef>
                <a:spcPts val="600"/>
              </a:spcBef>
            </a:pPr>
            <a:r>
              <a:rPr lang="en-US" sz="3600" dirty="0"/>
              <a:t>Must use the university’s CV template and do not alter the headings/order </a:t>
            </a:r>
          </a:p>
          <a:p>
            <a:pPr lvl="3">
              <a:spcBef>
                <a:spcPts val="600"/>
              </a:spcBef>
            </a:pPr>
            <a:r>
              <a:rPr lang="en-US" sz="3600" dirty="0"/>
              <a:t>Specify authorship protocols of the discipline</a:t>
            </a:r>
          </a:p>
          <a:p>
            <a:pPr lvl="3">
              <a:spcBef>
                <a:spcPts val="600"/>
              </a:spcBef>
            </a:pPr>
            <a:r>
              <a:rPr lang="en-US" sz="3600" dirty="0"/>
              <a:t>Use the template for the grants chart </a:t>
            </a:r>
          </a:p>
          <a:p>
            <a:pPr lvl="3">
              <a:spcBef>
                <a:spcPts val="600"/>
              </a:spcBef>
            </a:pPr>
            <a:r>
              <a:rPr lang="en-US" sz="3600" dirty="0"/>
              <a:t>Include a </a:t>
            </a:r>
            <a:r>
              <a:rPr lang="en-US" sz="3600" b="1" dirty="0"/>
              <a:t>200</a:t>
            </a:r>
            <a:r>
              <a:rPr lang="en-US" sz="3600" dirty="0"/>
              <a:t>‐word biography in third person (see examples for how to start-</a:t>
            </a:r>
            <a:r>
              <a:rPr lang="en-US" sz="3600" b="1" dirty="0"/>
              <a:t>required</a:t>
            </a:r>
            <a:r>
              <a:rPr lang="en-US" sz="3600" dirty="0"/>
              <a:t>)</a:t>
            </a:r>
          </a:p>
          <a:p>
            <a:pPr lvl="2">
              <a:spcBef>
                <a:spcPts val="600"/>
              </a:spcBef>
            </a:pPr>
            <a:r>
              <a:rPr lang="en-US" sz="3600" dirty="0"/>
              <a:t>Annotate your CV to further articulate your contributions, impact and leadership</a:t>
            </a:r>
          </a:p>
        </p:txBody>
      </p:sp>
      <p:pic>
        <p:nvPicPr>
          <p:cNvPr id="6" name="Picture 5" descr="A white base on a dirt field&#10;&#10;Description automatically generated">
            <a:extLst>
              <a:ext uri="{FF2B5EF4-FFF2-40B4-BE49-F238E27FC236}">
                <a16:creationId xmlns:a16="http://schemas.microsoft.com/office/drawing/2014/main" id="{2954A658-CC4A-5296-8A7A-ABC099D6944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64787" y="8305800"/>
            <a:ext cx="6324600" cy="4743450"/>
          </a:xfrm>
          <a:prstGeom prst="rect">
            <a:avLst/>
          </a:prstGeom>
        </p:spPr>
      </p:pic>
      <p:pic>
        <p:nvPicPr>
          <p:cNvPr id="7" name="Picture 6" descr="A wooden bat on a black background&#10;&#10;Description automatically generated">
            <a:extLst>
              <a:ext uri="{FF2B5EF4-FFF2-40B4-BE49-F238E27FC236}">
                <a16:creationId xmlns:a16="http://schemas.microsoft.com/office/drawing/2014/main" id="{5B75A4C9-3DEB-F52E-70DA-D8BC1C919C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860587" y="464521"/>
            <a:ext cx="9526588" cy="2030385"/>
          </a:xfrm>
          <a:prstGeom prst="rect">
            <a:avLst/>
          </a:prstGeom>
        </p:spPr>
      </p:pic>
    </p:spTree>
    <p:extLst>
      <p:ext uri="{BB962C8B-B14F-4D97-AF65-F5344CB8AC3E}">
        <p14:creationId xmlns:p14="http://schemas.microsoft.com/office/powerpoint/2010/main" val="54809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D1D9-B2AE-5BDA-F091-BB5DA5144AF1}"/>
              </a:ext>
            </a:extLst>
          </p:cNvPr>
          <p:cNvSpPr>
            <a:spLocks noGrp="1"/>
          </p:cNvSpPr>
          <p:nvPr>
            <p:ph type="title"/>
          </p:nvPr>
        </p:nvSpPr>
        <p:spPr>
          <a:xfrm>
            <a:off x="4927796" y="17929"/>
            <a:ext cx="18731879" cy="2906369"/>
          </a:xfrm>
        </p:spPr>
        <p:txBody>
          <a:bodyPr/>
          <a:lstStyle/>
          <a:p>
            <a:r>
              <a:rPr lang="en-US" b="1" dirty="0"/>
              <a:t>3</a:t>
            </a:r>
            <a:r>
              <a:rPr lang="en-US" b="1" baseline="30000" dirty="0"/>
              <a:t>rd</a:t>
            </a:r>
            <a:r>
              <a:rPr lang="en-US" b="1" dirty="0"/>
              <a:t> Base: Your Dossier</a:t>
            </a:r>
            <a:endParaRPr lang="en-US" dirty="0"/>
          </a:p>
        </p:txBody>
      </p:sp>
      <p:sp>
        <p:nvSpPr>
          <p:cNvPr id="3" name="Content Placeholder 2">
            <a:extLst>
              <a:ext uri="{FF2B5EF4-FFF2-40B4-BE49-F238E27FC236}">
                <a16:creationId xmlns:a16="http://schemas.microsoft.com/office/drawing/2014/main" id="{4E009645-3B37-C5C6-5519-CC4CDBDC2E21}"/>
              </a:ext>
            </a:extLst>
          </p:cNvPr>
          <p:cNvSpPr>
            <a:spLocks noGrp="1"/>
          </p:cNvSpPr>
          <p:nvPr>
            <p:ph sz="quarter" idx="10"/>
          </p:nvPr>
        </p:nvSpPr>
        <p:spPr>
          <a:xfrm>
            <a:off x="4802187" y="4038600"/>
            <a:ext cx="12447391" cy="8739811"/>
          </a:xfrm>
        </p:spPr>
        <p:txBody>
          <a:bodyPr>
            <a:normAutofit/>
          </a:bodyPr>
          <a:lstStyle/>
          <a:p>
            <a:pPr marL="742950" indent="-742950">
              <a:buFont typeface="+mj-lt"/>
              <a:buAutoNum type="arabicPeriod" startAt="3"/>
            </a:pPr>
            <a:r>
              <a:rPr lang="en-US" sz="4000" b="1" dirty="0"/>
              <a:t>Other Materials and Documentation</a:t>
            </a:r>
            <a:endParaRPr lang="en-US" sz="4000" dirty="0"/>
          </a:p>
          <a:p>
            <a:pPr lvl="2">
              <a:spcBef>
                <a:spcPts val="600"/>
              </a:spcBef>
            </a:pPr>
            <a:r>
              <a:rPr lang="en-US" sz="3600" dirty="0"/>
              <a:t>Materials that are deemed pertinent to the case, but not appropriate for placement elsewhere—do not overuse.</a:t>
            </a:r>
          </a:p>
          <a:p>
            <a:pPr lvl="2">
              <a:spcBef>
                <a:spcPts val="600"/>
              </a:spcBef>
            </a:pPr>
            <a:r>
              <a:rPr lang="en-US" sz="3600" dirty="0"/>
              <a:t>Departmental guidelines may require certain documents to be included in this section (teaching materials, selected publications, etc.); these are for the departmental report and external reviewers.</a:t>
            </a:r>
          </a:p>
          <a:p>
            <a:pPr lvl="2">
              <a:spcBef>
                <a:spcPts val="600"/>
              </a:spcBef>
            </a:pPr>
            <a:r>
              <a:rPr lang="en-US" sz="3600" dirty="0"/>
              <a:t>More it not better.  Think of this as a grant RFP.  Make it easy for the committee to find the relevant information.</a:t>
            </a:r>
          </a:p>
          <a:p>
            <a:pPr marL="1219170" lvl="2" indent="0">
              <a:spcBef>
                <a:spcPts val="600"/>
              </a:spcBef>
              <a:buNone/>
            </a:pPr>
            <a:endParaRPr lang="en-US" sz="3600" dirty="0"/>
          </a:p>
          <a:p>
            <a:pPr marL="685783" lvl="1" indent="0">
              <a:spcBef>
                <a:spcPts val="600"/>
              </a:spcBef>
              <a:buNone/>
            </a:pPr>
            <a:r>
              <a:rPr lang="en-US" sz="4000" i="1" dirty="0"/>
              <a:t>Upload documents to </a:t>
            </a:r>
            <a:r>
              <a:rPr lang="en-US" sz="4000" i="1" dirty="0" err="1"/>
              <a:t>Interfolio</a:t>
            </a:r>
            <a:r>
              <a:rPr lang="en-US" sz="4000" i="1" dirty="0"/>
              <a:t>, Supplemental Document Section or submit to department (check with department)</a:t>
            </a:r>
          </a:p>
          <a:p>
            <a:endParaRPr lang="en-US" sz="2400" dirty="0"/>
          </a:p>
          <a:p>
            <a:endParaRPr lang="en-US" sz="1200" dirty="0"/>
          </a:p>
        </p:txBody>
      </p:sp>
      <p:pic>
        <p:nvPicPr>
          <p:cNvPr id="4" name="Picture 3" descr="A white base on a dirt field&#10;&#10;Description automatically generated">
            <a:extLst>
              <a:ext uri="{FF2B5EF4-FFF2-40B4-BE49-F238E27FC236}">
                <a16:creationId xmlns:a16="http://schemas.microsoft.com/office/drawing/2014/main" id="{2DEB1ABC-940A-FF95-2B17-701972379F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832387" y="4486275"/>
            <a:ext cx="6324600" cy="4743450"/>
          </a:xfrm>
          <a:prstGeom prst="rect">
            <a:avLst/>
          </a:prstGeom>
        </p:spPr>
      </p:pic>
      <p:pic>
        <p:nvPicPr>
          <p:cNvPr id="6" name="Picture 5" descr="A wooden bat on a black background&#10;&#10;Description automatically generated">
            <a:extLst>
              <a:ext uri="{FF2B5EF4-FFF2-40B4-BE49-F238E27FC236}">
                <a16:creationId xmlns:a16="http://schemas.microsoft.com/office/drawing/2014/main" id="{281311F8-3436-83A4-06C7-58D6C72D753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393987" y="578205"/>
            <a:ext cx="8993188" cy="1916702"/>
          </a:xfrm>
          <a:prstGeom prst="rect">
            <a:avLst/>
          </a:prstGeom>
        </p:spPr>
      </p:pic>
    </p:spTree>
    <p:extLst>
      <p:ext uri="{BB962C8B-B14F-4D97-AF65-F5344CB8AC3E}">
        <p14:creationId xmlns:p14="http://schemas.microsoft.com/office/powerpoint/2010/main" val="307604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D1D9-B2AE-5BDA-F091-BB5DA5144AF1}"/>
              </a:ext>
            </a:extLst>
          </p:cNvPr>
          <p:cNvSpPr>
            <a:spLocks noGrp="1"/>
          </p:cNvSpPr>
          <p:nvPr>
            <p:ph type="title"/>
          </p:nvPr>
        </p:nvSpPr>
        <p:spPr>
          <a:xfrm>
            <a:off x="4421187" y="-533400"/>
            <a:ext cx="18731879" cy="2906369"/>
          </a:xfrm>
        </p:spPr>
        <p:txBody>
          <a:bodyPr/>
          <a:lstStyle/>
          <a:p>
            <a:r>
              <a:rPr lang="en-US" b="1" dirty="0"/>
              <a:t>Homerun:  External Reviewers</a:t>
            </a:r>
            <a:endParaRPr lang="en-US" dirty="0"/>
          </a:p>
        </p:txBody>
      </p:sp>
      <p:sp>
        <p:nvSpPr>
          <p:cNvPr id="3" name="Content Placeholder 2">
            <a:extLst>
              <a:ext uri="{FF2B5EF4-FFF2-40B4-BE49-F238E27FC236}">
                <a16:creationId xmlns:a16="http://schemas.microsoft.com/office/drawing/2014/main" id="{4E009645-3B37-C5C6-5519-CC4CDBDC2E21}"/>
              </a:ext>
            </a:extLst>
          </p:cNvPr>
          <p:cNvSpPr>
            <a:spLocks noGrp="1"/>
          </p:cNvSpPr>
          <p:nvPr>
            <p:ph sz="quarter" idx="10"/>
          </p:nvPr>
        </p:nvSpPr>
        <p:spPr>
          <a:xfrm>
            <a:off x="4573587" y="4056608"/>
            <a:ext cx="18914386" cy="7539661"/>
          </a:xfrm>
        </p:spPr>
        <p:txBody>
          <a:bodyPr>
            <a:normAutofit/>
          </a:bodyPr>
          <a:lstStyle/>
          <a:p>
            <a:pPr marL="742950" indent="-742950">
              <a:buFont typeface="+mj-lt"/>
              <a:buAutoNum type="arabicPeriod" startAt="4"/>
            </a:pPr>
            <a:r>
              <a:rPr lang="en-US" sz="4000" b="1" dirty="0"/>
              <a:t>Checklist of potential external reviewers </a:t>
            </a:r>
            <a:r>
              <a:rPr lang="en-US" sz="3600" dirty="0"/>
              <a:t>(for tenure-track and research faculty only)</a:t>
            </a:r>
          </a:p>
          <a:p>
            <a:pPr marL="1433513" lvl="1" indent="-571500">
              <a:buFont typeface="Arial" panose="020B0604020202020204" pitchFamily="34" charset="0"/>
              <a:buChar char="•"/>
            </a:pPr>
            <a:r>
              <a:rPr lang="en-US" sz="3600" dirty="0"/>
              <a:t>Recognized leaders in the discipline who are qualified to speak with authority about your accomplishments, future trajectory, and impact to the field (see </a:t>
            </a:r>
            <a:r>
              <a:rPr lang="en-US" sz="3600" dirty="0">
                <a:hlinkClick r:id="rId2"/>
              </a:rPr>
              <a:t>checklist</a:t>
            </a:r>
            <a:r>
              <a:rPr lang="en-US" sz="3600" dirty="0"/>
              <a:t>).</a:t>
            </a:r>
          </a:p>
          <a:p>
            <a:pPr marL="1433513" lvl="1" indent="-571500">
              <a:buFont typeface="Arial" panose="020B0604020202020204" pitchFamily="34" charset="0"/>
              <a:buChar char="•"/>
            </a:pPr>
            <a:r>
              <a:rPr lang="en-US" sz="3600" dirty="0"/>
              <a:t>At least 5 from peer or aspirational universities (go for 7-10) (</a:t>
            </a:r>
            <a:r>
              <a:rPr lang="en-US" sz="3600" dirty="0">
                <a:hlinkClick r:id="rId3"/>
              </a:rPr>
              <a:t>AAU</a:t>
            </a:r>
            <a:r>
              <a:rPr lang="en-US" sz="3600" dirty="0"/>
              <a:t> and additional peers approved for college), or at top academic programs from other institutions, or preeminent experts from non‐academic institutions (</a:t>
            </a:r>
            <a:r>
              <a:rPr lang="en-US" sz="3600" b="1" dirty="0"/>
              <a:t>with justifications on program ranking and expertise credentials, cannot be the majority). If unsure, submit to us prior to contact.</a:t>
            </a:r>
            <a:endParaRPr lang="en-US" sz="3600" dirty="0"/>
          </a:p>
          <a:p>
            <a:pPr marL="1433513" lvl="1" indent="-571500">
              <a:buFont typeface="Arial" panose="020B0604020202020204" pitchFamily="34" charset="0"/>
              <a:buChar char="•"/>
            </a:pPr>
            <a:r>
              <a:rPr lang="en-US" sz="3600" dirty="0"/>
              <a:t>Arm’s length - not graduate or postdoctoral advisor, collaborator or coworker (last 5 years), business or professional partner, or any family member/relative.</a:t>
            </a:r>
          </a:p>
          <a:p>
            <a:pPr marL="1433513" lvl="1" indent="-571500">
              <a:buFont typeface="Arial" panose="020B0604020202020204" pitchFamily="34" charset="0"/>
              <a:buChar char="•"/>
            </a:pPr>
            <a:r>
              <a:rPr lang="en-US" sz="3600" dirty="0"/>
              <a:t>Candidate can submit a “do not contact</a:t>
            </a:r>
            <a:r>
              <a:rPr lang="en-US" sz="3600"/>
              <a:t>” list.</a:t>
            </a:r>
            <a:endParaRPr lang="en-US" sz="3600" dirty="0"/>
          </a:p>
          <a:p>
            <a:pPr marL="1433513" lvl="1" indent="-571500">
              <a:buFont typeface="Arial" panose="020B0604020202020204" pitchFamily="34" charset="0"/>
              <a:buChar char="•"/>
            </a:pPr>
            <a:r>
              <a:rPr lang="en-US" sz="3600" dirty="0"/>
              <a:t>For </a:t>
            </a:r>
            <a:r>
              <a:rPr lang="en-US" sz="3600" b="1" dirty="0"/>
              <a:t>APT</a:t>
            </a:r>
            <a:r>
              <a:rPr lang="en-US" sz="3600" dirty="0"/>
              <a:t>, </a:t>
            </a:r>
            <a:r>
              <a:rPr lang="en-US" sz="3600" b="1" dirty="0"/>
              <a:t>can</a:t>
            </a:r>
            <a:r>
              <a:rPr lang="en-US" sz="3600" dirty="0"/>
              <a:t> include letters that are evaluative, but do not need to be external or arms-length. Please limit the number of letters to 5 to not overburden the reviewers.</a:t>
            </a:r>
            <a:endParaRPr lang="en-US" sz="2400" dirty="0"/>
          </a:p>
          <a:p>
            <a:endParaRPr lang="en-US" sz="1200" dirty="0"/>
          </a:p>
        </p:txBody>
      </p:sp>
      <p:pic>
        <p:nvPicPr>
          <p:cNvPr id="5" name="Picture 4" descr="A baseball player sliding into home plate&#10;&#10;Description automatically generated">
            <a:extLst>
              <a:ext uri="{FF2B5EF4-FFF2-40B4-BE49-F238E27FC236}">
                <a16:creationId xmlns:a16="http://schemas.microsoft.com/office/drawing/2014/main" id="{46437F41-A1F6-4F03-C510-DC8763CFC1E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280187" y="223548"/>
            <a:ext cx="5106988" cy="3833059"/>
          </a:xfrm>
          <a:prstGeom prst="rect">
            <a:avLst/>
          </a:prstGeom>
        </p:spPr>
      </p:pic>
    </p:spTree>
    <p:extLst>
      <p:ext uri="{BB962C8B-B14F-4D97-AF65-F5344CB8AC3E}">
        <p14:creationId xmlns:p14="http://schemas.microsoft.com/office/powerpoint/2010/main" val="351087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D1D9-B2AE-5BDA-F091-BB5DA5144AF1}"/>
              </a:ext>
            </a:extLst>
          </p:cNvPr>
          <p:cNvSpPr>
            <a:spLocks noGrp="1"/>
          </p:cNvSpPr>
          <p:nvPr>
            <p:ph type="title"/>
          </p:nvPr>
        </p:nvSpPr>
        <p:spPr>
          <a:xfrm>
            <a:off x="4421187" y="-152400"/>
            <a:ext cx="18731879" cy="2906369"/>
          </a:xfrm>
        </p:spPr>
        <p:txBody>
          <a:bodyPr/>
          <a:lstStyle/>
          <a:p>
            <a:r>
              <a:rPr lang="en-US" b="1" dirty="0"/>
              <a:t>Research</a:t>
            </a:r>
            <a:br>
              <a:rPr lang="en-US" b="1" dirty="0"/>
            </a:br>
            <a:r>
              <a:rPr lang="en-US" sz="6000" b="1" dirty="0"/>
              <a:t>Expectations for Promotion</a:t>
            </a:r>
            <a:endParaRPr lang="en-US" dirty="0"/>
          </a:p>
        </p:txBody>
      </p:sp>
      <p:sp>
        <p:nvSpPr>
          <p:cNvPr id="3" name="Content Placeholder 2">
            <a:extLst>
              <a:ext uri="{FF2B5EF4-FFF2-40B4-BE49-F238E27FC236}">
                <a16:creationId xmlns:a16="http://schemas.microsoft.com/office/drawing/2014/main" id="{4E009645-3B37-C5C6-5519-CC4CDBDC2E21}"/>
              </a:ext>
            </a:extLst>
          </p:cNvPr>
          <p:cNvSpPr>
            <a:spLocks noGrp="1"/>
          </p:cNvSpPr>
          <p:nvPr>
            <p:ph sz="quarter" idx="10"/>
          </p:nvPr>
        </p:nvSpPr>
        <p:spPr>
          <a:xfrm>
            <a:off x="4649787" y="3581400"/>
            <a:ext cx="18646028" cy="7130547"/>
          </a:xfrm>
        </p:spPr>
        <p:txBody>
          <a:bodyPr>
            <a:normAutofit/>
          </a:bodyPr>
          <a:lstStyle/>
          <a:p>
            <a:pPr marL="571500" indent="-571500">
              <a:buFont typeface="Arial" panose="020B0604020202020204" pitchFamily="34" charset="0"/>
              <a:buChar char="•"/>
            </a:pPr>
            <a:r>
              <a:rPr lang="en-US" sz="3600" b="1" dirty="0"/>
              <a:t>Expected to demonstrate excellence in research  </a:t>
            </a:r>
          </a:p>
          <a:p>
            <a:pPr marL="1562075" lvl="1" indent="-571500">
              <a:buFont typeface="Arial" panose="020B0604020202020204" pitchFamily="34" charset="0"/>
              <a:buChar char="•"/>
            </a:pPr>
            <a:r>
              <a:rPr lang="en-US" sz="3600" dirty="0"/>
              <a:t>Assistant to Associate: independence in scholarship, meaningful impact in their field, and being recognized as leaders in their field or on a strong and sustained trajectory to attain national leadership status</a:t>
            </a:r>
          </a:p>
          <a:p>
            <a:pPr marL="1562075" lvl="1" indent="-571500">
              <a:buFont typeface="Arial" panose="020B0604020202020204" pitchFamily="34" charset="0"/>
              <a:buChar char="•"/>
            </a:pPr>
            <a:r>
              <a:rPr lang="en-US" sz="3600" dirty="0"/>
              <a:t>Associate to Full: be recognized leaders nationally, and for many fields internationally, and demonstrate impact that has advanced their field; leader in profession</a:t>
            </a:r>
          </a:p>
          <a:p>
            <a:pPr marL="571500" indent="-571500">
              <a:buFont typeface="Arial" panose="020B0604020202020204" pitchFamily="34" charset="0"/>
              <a:buChar char="•"/>
            </a:pPr>
            <a:r>
              <a:rPr lang="en-US" sz="3600" b="1" dirty="0"/>
              <a:t>Demonstrate your impact that has advanced the field</a:t>
            </a:r>
          </a:p>
          <a:p>
            <a:pPr marL="1562075" lvl="1" indent="-571500">
              <a:buFont typeface="Arial" panose="020B0604020202020204" pitchFamily="34" charset="0"/>
              <a:buChar char="•"/>
            </a:pPr>
            <a:r>
              <a:rPr lang="en-US" sz="3600" dirty="0"/>
              <a:t>Clearly define your “field” of research and its relevance, value and impact for the department, TAMU/TAMUS, the state of Texas, the nation and the world</a:t>
            </a:r>
          </a:p>
          <a:p>
            <a:pPr marL="1562075" lvl="1" indent="-571500">
              <a:buFont typeface="Arial" panose="020B0604020202020204" pitchFamily="34" charset="0"/>
              <a:buChar char="•"/>
            </a:pPr>
            <a:r>
              <a:rPr lang="en-US" sz="3600" dirty="0"/>
              <a:t>Provide specific examples where you have advanced the field forward nationally and internationally, and associated recognitions </a:t>
            </a:r>
          </a:p>
        </p:txBody>
      </p:sp>
      <p:pic>
        <p:nvPicPr>
          <p:cNvPr id="11" name="Picture 10" descr="A close up of a baseball&#10;&#10;Description automatically generated">
            <a:extLst>
              <a:ext uri="{FF2B5EF4-FFF2-40B4-BE49-F238E27FC236}">
                <a16:creationId xmlns:a16="http://schemas.microsoft.com/office/drawing/2014/main" id="{730A152D-B2BE-E463-DC53-3E2979B330C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965988" y="152400"/>
            <a:ext cx="3811588" cy="3811588"/>
          </a:xfrm>
          <a:prstGeom prst="rect">
            <a:avLst/>
          </a:prstGeom>
        </p:spPr>
      </p:pic>
      <p:sp>
        <p:nvSpPr>
          <p:cNvPr id="12" name="TextBox 11">
            <a:extLst>
              <a:ext uri="{FF2B5EF4-FFF2-40B4-BE49-F238E27FC236}">
                <a16:creationId xmlns:a16="http://schemas.microsoft.com/office/drawing/2014/main" id="{4DCD773A-224C-3BCB-A8B2-FC52C1D29E72}"/>
              </a:ext>
            </a:extLst>
          </p:cNvPr>
          <p:cNvSpPr txBox="1"/>
          <p:nvPr/>
        </p:nvSpPr>
        <p:spPr>
          <a:xfrm>
            <a:off x="19356387" y="13040539"/>
            <a:ext cx="4114800" cy="230832"/>
          </a:xfrm>
          <a:prstGeom prst="rect">
            <a:avLst/>
          </a:prstGeom>
          <a:noFill/>
        </p:spPr>
        <p:txBody>
          <a:bodyPr wrap="square" rtlCol="0">
            <a:spAutoFit/>
          </a:bodyPr>
          <a:lstStyle/>
          <a:p>
            <a:r>
              <a:rPr lang="en-US" sz="900">
                <a:hlinkClick r:id="rId3" tooltip="https://commons.wikimedia.org/wiki/File:Baseball.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99750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D1D9-B2AE-5BDA-F091-BB5DA5144AF1}"/>
              </a:ext>
            </a:extLst>
          </p:cNvPr>
          <p:cNvSpPr>
            <a:spLocks noGrp="1"/>
          </p:cNvSpPr>
          <p:nvPr>
            <p:ph type="title"/>
          </p:nvPr>
        </p:nvSpPr>
        <p:spPr>
          <a:xfrm>
            <a:off x="4725987" y="304800"/>
            <a:ext cx="18731879" cy="2906369"/>
          </a:xfrm>
        </p:spPr>
        <p:txBody>
          <a:bodyPr/>
          <a:lstStyle/>
          <a:p>
            <a:r>
              <a:rPr lang="en-US" b="1" dirty="0"/>
              <a:t>Research </a:t>
            </a:r>
            <a:r>
              <a:rPr lang="en-US" sz="6000" b="1" dirty="0"/>
              <a:t>- Evaluation</a:t>
            </a:r>
            <a:endParaRPr lang="en-US" dirty="0"/>
          </a:p>
        </p:txBody>
      </p:sp>
      <p:sp>
        <p:nvSpPr>
          <p:cNvPr id="3" name="Content Placeholder 2">
            <a:extLst>
              <a:ext uri="{FF2B5EF4-FFF2-40B4-BE49-F238E27FC236}">
                <a16:creationId xmlns:a16="http://schemas.microsoft.com/office/drawing/2014/main" id="{4E009645-3B37-C5C6-5519-CC4CDBDC2E21}"/>
              </a:ext>
            </a:extLst>
          </p:cNvPr>
          <p:cNvSpPr>
            <a:spLocks noGrp="1"/>
          </p:cNvSpPr>
          <p:nvPr>
            <p:ph sz="quarter" idx="10"/>
          </p:nvPr>
        </p:nvSpPr>
        <p:spPr>
          <a:xfrm>
            <a:off x="4893524" y="4419600"/>
            <a:ext cx="18646028" cy="7130547"/>
          </a:xfrm>
        </p:spPr>
        <p:txBody>
          <a:bodyPr>
            <a:normAutofit fontScale="85000" lnSpcReduction="10000"/>
          </a:bodyPr>
          <a:lstStyle/>
          <a:p>
            <a:pPr marL="514350" indent="-514350">
              <a:lnSpc>
                <a:spcPct val="110000"/>
              </a:lnSpc>
              <a:buFont typeface="+mj-lt"/>
              <a:buAutoNum type="arabicPeriod"/>
            </a:pPr>
            <a:r>
              <a:rPr lang="en-US" sz="3900" dirty="0"/>
              <a:t>How the candidate has defined, developed and positioned their scholarship and field of study throughout their career to achieve impact</a:t>
            </a:r>
          </a:p>
          <a:p>
            <a:pPr marL="514350" indent="-514350">
              <a:lnSpc>
                <a:spcPct val="110000"/>
              </a:lnSpc>
              <a:buFont typeface="+mj-lt"/>
              <a:buAutoNum type="arabicPeriod"/>
            </a:pPr>
            <a:r>
              <a:rPr lang="en-US" sz="3900" dirty="0"/>
              <a:t>Evidence of leadership and impact in their field of research compares favorably to those typical of leaders in their field</a:t>
            </a:r>
          </a:p>
          <a:p>
            <a:pPr marL="1181085" lvl="1" indent="-571500">
              <a:lnSpc>
                <a:spcPct val="110000"/>
              </a:lnSpc>
              <a:buFont typeface="Arial" panose="020B0604020202020204" pitchFamily="34" charset="0"/>
              <a:buChar char="•"/>
            </a:pPr>
            <a:r>
              <a:rPr lang="en-US" sz="3900" dirty="0"/>
              <a:t>Success in securing competitive extramural funding from federal, private and corporate funders</a:t>
            </a:r>
          </a:p>
          <a:p>
            <a:pPr marL="1181085" lvl="1" indent="-571500">
              <a:lnSpc>
                <a:spcPct val="110000"/>
              </a:lnSpc>
              <a:buFont typeface="Arial" panose="020B0604020202020204" pitchFamily="34" charset="0"/>
              <a:buChar char="•"/>
            </a:pPr>
            <a:r>
              <a:rPr lang="en-US" sz="3900" dirty="0"/>
              <a:t>Number, quality and impact of publications in leading journals accessible to leaders in the field</a:t>
            </a:r>
          </a:p>
          <a:p>
            <a:pPr marL="1181085" lvl="1" indent="-571500">
              <a:lnSpc>
                <a:spcPct val="110000"/>
              </a:lnSpc>
              <a:buFont typeface="Arial" panose="020B0604020202020204" pitchFamily="34" charset="0"/>
              <a:buChar char="•"/>
            </a:pPr>
            <a:r>
              <a:rPr lang="en-US" sz="3900" dirty="0"/>
              <a:t>Prestigious external awards and seminar invitations</a:t>
            </a:r>
          </a:p>
          <a:p>
            <a:pPr marL="1181085" lvl="1" indent="-571500">
              <a:lnSpc>
                <a:spcPct val="110000"/>
              </a:lnSpc>
              <a:buFont typeface="Arial" panose="020B0604020202020204" pitchFamily="34" charset="0"/>
              <a:buChar char="•"/>
            </a:pPr>
            <a:r>
              <a:rPr lang="en-US" sz="3900" dirty="0"/>
              <a:t>Number of citations and, where applicable, translational impacts</a:t>
            </a:r>
          </a:p>
          <a:p>
            <a:pPr marL="1181085" lvl="1" indent="-571500">
              <a:lnSpc>
                <a:spcPct val="110000"/>
              </a:lnSpc>
              <a:buFont typeface="Arial" panose="020B0604020202020204" pitchFamily="34" charset="0"/>
              <a:buChar char="•"/>
            </a:pPr>
            <a:r>
              <a:rPr lang="en-US" sz="3900" dirty="0"/>
              <a:t>Peer evaluation letters from leaders in the same or closely related field from leading academic institutions</a:t>
            </a:r>
          </a:p>
          <a:p>
            <a:pPr marL="1181085" lvl="1" indent="-571500">
              <a:lnSpc>
                <a:spcPct val="110000"/>
              </a:lnSpc>
              <a:buFont typeface="Arial" panose="020B0604020202020204" pitchFamily="34" charset="0"/>
              <a:buChar char="•"/>
            </a:pPr>
            <a:r>
              <a:rPr lang="en-US" sz="3900" dirty="0"/>
              <a:t>Analysis of the content of candidate’s work and how it has affected the field, by external reviewers, P&amp;T committee, and department head</a:t>
            </a:r>
          </a:p>
          <a:p>
            <a:endParaRPr lang="en-US" sz="1200" dirty="0"/>
          </a:p>
        </p:txBody>
      </p:sp>
      <p:pic>
        <p:nvPicPr>
          <p:cNvPr id="5" name="Picture 4" descr="A close up of a baseball&#10;&#10;Description automatically generated">
            <a:extLst>
              <a:ext uri="{FF2B5EF4-FFF2-40B4-BE49-F238E27FC236}">
                <a16:creationId xmlns:a16="http://schemas.microsoft.com/office/drawing/2014/main" id="{85391DCE-F66F-A654-DD35-868B128768B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762236" y="318247"/>
            <a:ext cx="3811588" cy="3811588"/>
          </a:xfrm>
          <a:prstGeom prst="rect">
            <a:avLst/>
          </a:prstGeom>
        </p:spPr>
      </p:pic>
      <p:sp>
        <p:nvSpPr>
          <p:cNvPr id="6" name="TextBox 5">
            <a:extLst>
              <a:ext uri="{FF2B5EF4-FFF2-40B4-BE49-F238E27FC236}">
                <a16:creationId xmlns:a16="http://schemas.microsoft.com/office/drawing/2014/main" id="{922D99C2-F6FD-AAA3-1398-EBCC95AB13AC}"/>
              </a:ext>
            </a:extLst>
          </p:cNvPr>
          <p:cNvSpPr txBox="1"/>
          <p:nvPr/>
        </p:nvSpPr>
        <p:spPr>
          <a:xfrm>
            <a:off x="19152635" y="13206386"/>
            <a:ext cx="4114800" cy="230832"/>
          </a:xfrm>
          <a:prstGeom prst="rect">
            <a:avLst/>
          </a:prstGeom>
          <a:noFill/>
        </p:spPr>
        <p:txBody>
          <a:bodyPr wrap="square" rtlCol="0">
            <a:spAutoFit/>
          </a:bodyPr>
          <a:lstStyle/>
          <a:p>
            <a:r>
              <a:rPr lang="en-US" sz="900">
                <a:hlinkClick r:id="rId3" tooltip="https://commons.wikimedia.org/wiki/File:Baseball.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44293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D1D9-B2AE-5BDA-F091-BB5DA5144AF1}"/>
              </a:ext>
            </a:extLst>
          </p:cNvPr>
          <p:cNvSpPr>
            <a:spLocks noGrp="1"/>
          </p:cNvSpPr>
          <p:nvPr>
            <p:ph type="title"/>
          </p:nvPr>
        </p:nvSpPr>
        <p:spPr>
          <a:xfrm>
            <a:off x="4830085" y="444629"/>
            <a:ext cx="18731879" cy="2906369"/>
          </a:xfrm>
        </p:spPr>
        <p:txBody>
          <a:bodyPr/>
          <a:lstStyle/>
          <a:p>
            <a:r>
              <a:rPr lang="en-US" b="1" dirty="0"/>
              <a:t>Teaching</a:t>
            </a:r>
            <a:br>
              <a:rPr lang="en-US" b="1" dirty="0"/>
            </a:br>
            <a:r>
              <a:rPr lang="en-US" sz="6000" b="1" dirty="0"/>
              <a:t>Expectations for Promotion</a:t>
            </a:r>
            <a:endParaRPr lang="en-US" dirty="0"/>
          </a:p>
        </p:txBody>
      </p:sp>
      <p:sp>
        <p:nvSpPr>
          <p:cNvPr id="3" name="Content Placeholder 2">
            <a:extLst>
              <a:ext uri="{FF2B5EF4-FFF2-40B4-BE49-F238E27FC236}">
                <a16:creationId xmlns:a16="http://schemas.microsoft.com/office/drawing/2014/main" id="{4E009645-3B37-C5C6-5519-CC4CDBDC2E21}"/>
              </a:ext>
            </a:extLst>
          </p:cNvPr>
          <p:cNvSpPr>
            <a:spLocks noGrp="1"/>
          </p:cNvSpPr>
          <p:nvPr>
            <p:ph sz="quarter" idx="10"/>
          </p:nvPr>
        </p:nvSpPr>
        <p:spPr>
          <a:xfrm>
            <a:off x="4825159" y="3619781"/>
            <a:ext cx="18646028" cy="7130547"/>
          </a:xfrm>
        </p:spPr>
        <p:txBody>
          <a:bodyPr>
            <a:noAutofit/>
          </a:bodyPr>
          <a:lstStyle/>
          <a:p>
            <a:pPr marL="571500" indent="-571500">
              <a:lnSpc>
                <a:spcPct val="110000"/>
              </a:lnSpc>
              <a:spcBef>
                <a:spcPts val="900"/>
              </a:spcBef>
              <a:buFont typeface="Arial" panose="020B0604020202020204" pitchFamily="34" charset="0"/>
              <a:buChar char="•"/>
            </a:pPr>
            <a:r>
              <a:rPr lang="en-US" sz="3600" dirty="0"/>
              <a:t>Potential evidence for demonstrating teaching excellence/effectiveness</a:t>
            </a:r>
          </a:p>
          <a:p>
            <a:pPr marL="1562075" lvl="1" indent="-571500">
              <a:lnSpc>
                <a:spcPct val="110000"/>
              </a:lnSpc>
              <a:spcBef>
                <a:spcPts val="900"/>
              </a:spcBef>
              <a:buFont typeface="Arial" panose="020B0604020202020204" pitchFamily="34" charset="0"/>
              <a:buChar char="•"/>
            </a:pPr>
            <a:r>
              <a:rPr lang="en-US" sz="3600" dirty="0"/>
              <a:t>Evidence generated by peer evaluation of teaching materials (syllabus, assignments, examinations, and grading methods) with a summary provided in the departmental teaching report. Best practice includes classroom observations.</a:t>
            </a:r>
          </a:p>
          <a:p>
            <a:pPr marL="1562075" lvl="1" indent="-571500">
              <a:lnSpc>
                <a:spcPct val="110000"/>
              </a:lnSpc>
              <a:spcBef>
                <a:spcPts val="900"/>
              </a:spcBef>
              <a:buFont typeface="Arial" panose="020B0604020202020204" pitchFamily="34" charset="0"/>
              <a:buChar char="•"/>
            </a:pPr>
            <a:r>
              <a:rPr lang="en-US" sz="3600" dirty="0"/>
              <a:t>Student teaching evaluations, Experimentation with and use of pedagogical approaches to improve student learning and success.</a:t>
            </a:r>
          </a:p>
          <a:p>
            <a:pPr marL="1562075" lvl="1" indent="-571500">
              <a:lnSpc>
                <a:spcPct val="110000"/>
              </a:lnSpc>
              <a:spcBef>
                <a:spcPts val="900"/>
              </a:spcBef>
              <a:buFont typeface="Arial" panose="020B0604020202020204" pitchFamily="34" charset="0"/>
              <a:buChar char="•"/>
            </a:pPr>
            <a:r>
              <a:rPr lang="en-US" sz="3600" dirty="0"/>
              <a:t>Quality and quantity of trainee-authored publications, awards, job placements, time to degree, etc.</a:t>
            </a:r>
          </a:p>
          <a:p>
            <a:pPr marL="1562075" lvl="1" indent="-571500">
              <a:lnSpc>
                <a:spcPct val="110000"/>
              </a:lnSpc>
              <a:spcBef>
                <a:spcPts val="900"/>
              </a:spcBef>
              <a:buFont typeface="Arial" panose="020B0604020202020204" pitchFamily="34" charset="0"/>
              <a:buChar char="•"/>
            </a:pPr>
            <a:r>
              <a:rPr lang="en-US" sz="3600" dirty="0"/>
              <a:t>Responsiveness to student and peer evaluations (reflections and efforts to improve)</a:t>
            </a:r>
          </a:p>
          <a:p>
            <a:pPr marL="1562075" lvl="1" indent="-571500">
              <a:lnSpc>
                <a:spcPct val="110000"/>
              </a:lnSpc>
              <a:spcBef>
                <a:spcPts val="900"/>
              </a:spcBef>
              <a:buFont typeface="Arial" panose="020B0604020202020204" pitchFamily="34" charset="0"/>
              <a:buChar char="•"/>
            </a:pPr>
            <a:r>
              <a:rPr lang="en-US" sz="3600" dirty="0"/>
              <a:t>Publication of instructional materials </a:t>
            </a:r>
          </a:p>
          <a:p>
            <a:pPr marL="1562075" lvl="1" indent="-571500">
              <a:lnSpc>
                <a:spcPct val="110000"/>
              </a:lnSpc>
              <a:spcBef>
                <a:spcPts val="900"/>
              </a:spcBef>
              <a:buFont typeface="Arial" panose="020B0604020202020204" pitchFamily="34" charset="0"/>
              <a:buChar char="•"/>
            </a:pPr>
            <a:r>
              <a:rPr lang="en-US" sz="3600" dirty="0"/>
              <a:t>Professional development in teaching and associated improvements</a:t>
            </a:r>
          </a:p>
        </p:txBody>
      </p:sp>
      <p:pic>
        <p:nvPicPr>
          <p:cNvPr id="4" name="Picture 3" descr="A close up of a baseball&#10;&#10;Description automatically generated">
            <a:extLst>
              <a:ext uri="{FF2B5EF4-FFF2-40B4-BE49-F238E27FC236}">
                <a16:creationId xmlns:a16="http://schemas.microsoft.com/office/drawing/2014/main" id="{10C46864-B5B9-4790-546E-E76FF11130D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965988" y="152400"/>
            <a:ext cx="3811588" cy="3811588"/>
          </a:xfrm>
          <a:prstGeom prst="rect">
            <a:avLst/>
          </a:prstGeom>
        </p:spPr>
      </p:pic>
      <p:sp>
        <p:nvSpPr>
          <p:cNvPr id="5" name="TextBox 4">
            <a:extLst>
              <a:ext uri="{FF2B5EF4-FFF2-40B4-BE49-F238E27FC236}">
                <a16:creationId xmlns:a16="http://schemas.microsoft.com/office/drawing/2014/main" id="{F91255D5-AACE-C721-8B4B-4B61AB908313}"/>
              </a:ext>
            </a:extLst>
          </p:cNvPr>
          <p:cNvSpPr txBox="1"/>
          <p:nvPr/>
        </p:nvSpPr>
        <p:spPr>
          <a:xfrm>
            <a:off x="19356387" y="13040539"/>
            <a:ext cx="4114800" cy="230832"/>
          </a:xfrm>
          <a:prstGeom prst="rect">
            <a:avLst/>
          </a:prstGeom>
          <a:noFill/>
        </p:spPr>
        <p:txBody>
          <a:bodyPr wrap="square" rtlCol="0">
            <a:spAutoFit/>
          </a:bodyPr>
          <a:lstStyle/>
          <a:p>
            <a:r>
              <a:rPr lang="en-US" sz="900">
                <a:hlinkClick r:id="rId3" tooltip="https://commons.wikimedia.org/wiki/File:Baseball.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471381737"/>
      </p:ext>
    </p:extLst>
  </p:cSld>
  <p:clrMapOvr>
    <a:masterClrMapping/>
  </p:clrMapOvr>
</p:sld>
</file>

<file path=ppt/theme/theme1.xml><?xml version="1.0" encoding="utf-8"?>
<a:theme xmlns:a="http://schemas.openxmlformats.org/drawingml/2006/main" name="Extension Presentation - Maroon">
  <a:themeElements>
    <a:clrScheme name="AgriPres">
      <a:dk1>
        <a:srgbClr val="191919"/>
      </a:dk1>
      <a:lt1>
        <a:srgbClr val="FFFFFF"/>
      </a:lt1>
      <a:dk2>
        <a:srgbClr val="00233D"/>
      </a:dk2>
      <a:lt2>
        <a:srgbClr val="FEFFFE"/>
      </a:lt2>
      <a:accent1>
        <a:srgbClr val="500000"/>
      </a:accent1>
      <a:accent2>
        <a:srgbClr val="716F74"/>
      </a:accent2>
      <a:accent3>
        <a:srgbClr val="00233D"/>
      </a:accent3>
      <a:accent4>
        <a:srgbClr val="FEE500"/>
      </a:accent4>
      <a:accent5>
        <a:srgbClr val="15512E"/>
      </a:accent5>
      <a:accent6>
        <a:srgbClr val="E4002B"/>
      </a:accent6>
      <a:hlink>
        <a:srgbClr val="00233D"/>
      </a:hlink>
      <a:folHlink>
        <a:srgbClr val="9FB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search Presentation - Maroon">
  <a:themeElements>
    <a:clrScheme name="AgriPres">
      <a:dk1>
        <a:srgbClr val="191919"/>
      </a:dk1>
      <a:lt1>
        <a:srgbClr val="FFFFFF"/>
      </a:lt1>
      <a:dk2>
        <a:srgbClr val="00233D"/>
      </a:dk2>
      <a:lt2>
        <a:srgbClr val="FEFFFE"/>
      </a:lt2>
      <a:accent1>
        <a:srgbClr val="500000"/>
      </a:accent1>
      <a:accent2>
        <a:srgbClr val="716F74"/>
      </a:accent2>
      <a:accent3>
        <a:srgbClr val="00233D"/>
      </a:accent3>
      <a:accent4>
        <a:srgbClr val="FEE500"/>
      </a:accent4>
      <a:accent5>
        <a:srgbClr val="15512E"/>
      </a:accent5>
      <a:accent6>
        <a:srgbClr val="E4002B"/>
      </a:accent6>
      <a:hlink>
        <a:srgbClr val="00233D"/>
      </a:hlink>
      <a:folHlink>
        <a:srgbClr val="9FB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llege Presentation - Maroon">
  <a:themeElements>
    <a:clrScheme name="AgriPres">
      <a:dk1>
        <a:srgbClr val="191919"/>
      </a:dk1>
      <a:lt1>
        <a:srgbClr val="FFFFFF"/>
      </a:lt1>
      <a:dk2>
        <a:srgbClr val="00233D"/>
      </a:dk2>
      <a:lt2>
        <a:srgbClr val="FEFFFE"/>
      </a:lt2>
      <a:accent1>
        <a:srgbClr val="500000"/>
      </a:accent1>
      <a:accent2>
        <a:srgbClr val="716F74"/>
      </a:accent2>
      <a:accent3>
        <a:srgbClr val="00233D"/>
      </a:accent3>
      <a:accent4>
        <a:srgbClr val="FEE500"/>
      </a:accent4>
      <a:accent5>
        <a:srgbClr val="15512E"/>
      </a:accent5>
      <a:accent6>
        <a:srgbClr val="E4002B"/>
      </a:accent6>
      <a:hlink>
        <a:srgbClr val="00233D"/>
      </a:hlink>
      <a:folHlink>
        <a:srgbClr val="9FB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VMDL Presentation - Maroon">
  <a:themeElements>
    <a:clrScheme name="AgriPres">
      <a:dk1>
        <a:srgbClr val="191919"/>
      </a:dk1>
      <a:lt1>
        <a:srgbClr val="FFFFFF"/>
      </a:lt1>
      <a:dk2>
        <a:srgbClr val="00233D"/>
      </a:dk2>
      <a:lt2>
        <a:srgbClr val="FEFFFE"/>
      </a:lt2>
      <a:accent1>
        <a:srgbClr val="500000"/>
      </a:accent1>
      <a:accent2>
        <a:srgbClr val="716F74"/>
      </a:accent2>
      <a:accent3>
        <a:srgbClr val="00233D"/>
      </a:accent3>
      <a:accent4>
        <a:srgbClr val="FEE500"/>
      </a:accent4>
      <a:accent5>
        <a:srgbClr val="15512E"/>
      </a:accent5>
      <a:accent6>
        <a:srgbClr val="E4002B"/>
      </a:accent6>
      <a:hlink>
        <a:srgbClr val="00233D"/>
      </a:hlink>
      <a:folHlink>
        <a:srgbClr val="9FB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FS Presentation - Maroon">
  <a:themeElements>
    <a:clrScheme name="AgriPres">
      <a:dk1>
        <a:srgbClr val="191919"/>
      </a:dk1>
      <a:lt1>
        <a:srgbClr val="FFFFFF"/>
      </a:lt1>
      <a:dk2>
        <a:srgbClr val="00233D"/>
      </a:dk2>
      <a:lt2>
        <a:srgbClr val="FEFFFE"/>
      </a:lt2>
      <a:accent1>
        <a:srgbClr val="500000"/>
      </a:accent1>
      <a:accent2>
        <a:srgbClr val="716F74"/>
      </a:accent2>
      <a:accent3>
        <a:srgbClr val="00233D"/>
      </a:accent3>
      <a:accent4>
        <a:srgbClr val="FEE500"/>
      </a:accent4>
      <a:accent5>
        <a:srgbClr val="15512E"/>
      </a:accent5>
      <a:accent6>
        <a:srgbClr val="E4002B"/>
      </a:accent6>
      <a:hlink>
        <a:srgbClr val="00233D"/>
      </a:hlink>
      <a:folHlink>
        <a:srgbClr val="9FB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EEEF58DD87B34BB4F954FFB915C280" ma:contentTypeVersion="16" ma:contentTypeDescription="Create a new document." ma:contentTypeScope="" ma:versionID="6f5bf93bdabb775fed2a2a8a53acc0bf">
  <xsd:schema xmlns:xsd="http://www.w3.org/2001/XMLSchema" xmlns:xs="http://www.w3.org/2001/XMLSchema" xmlns:p="http://schemas.microsoft.com/office/2006/metadata/properties" xmlns:ns2="6e9b5fd9-ec68-4b74-b548-067c16969cb5" xmlns:ns3="fa6d9d8d-1351-4f84-b834-f02875429bb7" targetNamespace="http://schemas.microsoft.com/office/2006/metadata/properties" ma:root="true" ma:fieldsID="73cce7633737977f1d67293e70a176ce" ns2:_="" ns3:_="">
    <xsd:import namespace="6e9b5fd9-ec68-4b74-b548-067c16969cb5"/>
    <xsd:import namespace="fa6d9d8d-1351-4f84-b834-f02875429b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SearchPropertie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b5fd9-ec68-4b74-b548-067c16969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05c2eb-d2c0-41df-817a-9abe70ce6c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6d9d8d-1351-4f84-b834-f02875429bb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71df1b8-7318-44d5-ad96-cfa3093ac413}" ma:internalName="TaxCatchAll" ma:showField="CatchAllData" ma:web="fa6d9d8d-1351-4f84-b834-f02875429b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a6d9d8d-1351-4f84-b834-f02875429bb7" xsi:nil="true"/>
    <lcf76f155ced4ddcb4097134ff3c332f xmlns="6e9b5fd9-ec68-4b74-b548-067c16969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2A2DE3-F3C5-4F75-96D2-9E232A08D59D}">
  <ds:schemaRefs>
    <ds:schemaRef ds:uri="http://schemas.microsoft.com/sharepoint/v3/contenttype/forms"/>
  </ds:schemaRefs>
</ds:datastoreItem>
</file>

<file path=customXml/itemProps2.xml><?xml version="1.0" encoding="utf-8"?>
<ds:datastoreItem xmlns:ds="http://schemas.openxmlformats.org/officeDocument/2006/customXml" ds:itemID="{A58767E8-0351-4475-9E3E-DE1B1693B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9b5fd9-ec68-4b74-b548-067c16969cb5"/>
    <ds:schemaRef ds:uri="fa6d9d8d-1351-4f84-b834-f02875429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9878EC-C7F2-4DA5-939B-5F89D6B52BD4}">
  <ds:schemaRefs>
    <ds:schemaRef ds:uri="http://schemas.microsoft.com/office/2006/metadata/properties"/>
    <ds:schemaRef ds:uri="http://schemas.microsoft.com/office/infopath/2007/PartnerControls"/>
    <ds:schemaRef ds:uri="fa6d9d8d-1351-4f84-b834-f02875429bb7"/>
    <ds:schemaRef ds:uri="6e9b5fd9-ec68-4b74-b548-067c16969cb5"/>
  </ds:schemaRefs>
</ds:datastoreItem>
</file>

<file path=docProps/app.xml><?xml version="1.0" encoding="utf-8"?>
<Properties xmlns="http://schemas.openxmlformats.org/officeDocument/2006/extended-properties" xmlns:vt="http://schemas.openxmlformats.org/officeDocument/2006/docPropsVTypes">
  <Template>Presentation - Maroon</Template>
  <TotalTime>13930</TotalTime>
  <Words>1384</Words>
  <Application>Microsoft Office PowerPoint</Application>
  <PresentationFormat>Custom</PresentationFormat>
  <Paragraphs>94</Paragraphs>
  <Slides>13</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13</vt:i4>
      </vt:variant>
    </vt:vector>
  </HeadingPairs>
  <TitlesOfParts>
    <vt:vector size="24" baseType="lpstr">
      <vt:lpstr>Calibri</vt:lpstr>
      <vt:lpstr>Aptos</vt:lpstr>
      <vt:lpstr>Montserrat</vt:lpstr>
      <vt:lpstr>Open Sans</vt:lpstr>
      <vt:lpstr>Montserrat SemiBold</vt:lpstr>
      <vt:lpstr>Arial</vt:lpstr>
      <vt:lpstr>Extension Presentation - Maroon</vt:lpstr>
      <vt:lpstr>Research Presentation - Maroon</vt:lpstr>
      <vt:lpstr>College Presentation - Maroon</vt:lpstr>
      <vt:lpstr>TVMDL Presentation - Maroon</vt:lpstr>
      <vt:lpstr>TFS Presentation - Maroon</vt:lpstr>
      <vt:lpstr>COALS Faculty Dossier Preparation Workshop: Getting Your Bases Loaded  March 21, 2025, 3 - 4 PM</vt:lpstr>
      <vt:lpstr>Throwing Out the First Pitch  </vt:lpstr>
      <vt:lpstr>1st Base: Your Dossier</vt:lpstr>
      <vt:lpstr>2nd Base: Your Dossier</vt:lpstr>
      <vt:lpstr>3rd Base: Your Dossier</vt:lpstr>
      <vt:lpstr>Homerun:  External Reviewers</vt:lpstr>
      <vt:lpstr>Research Expectations for Promotion</vt:lpstr>
      <vt:lpstr>Research - Evaluation</vt:lpstr>
      <vt:lpstr>Teaching Expectations for Promotion</vt:lpstr>
      <vt:lpstr>Teaching - Evaluation</vt:lpstr>
      <vt:lpstr>Service</vt:lpstr>
      <vt:lpstr>How to know it’s ready to submit?</vt:lpstr>
      <vt:lpstr>Q &amp; A  Let’s Play Ball!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Maroon</dc:title>
  <dc:creator>Wu, X. Ben</dc:creator>
  <cp:lastModifiedBy>Kim E. Dooley</cp:lastModifiedBy>
  <cp:revision>53</cp:revision>
  <dcterms:created xsi:type="dcterms:W3CDTF">2006-08-16T00:00:00Z</dcterms:created>
  <dcterms:modified xsi:type="dcterms:W3CDTF">2025-03-19T18:42:41Z</dcterms:modified>
  <dc:identifier>DAEY1226YOg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0x0101004CEEEF58DD87B34BB4F954FFB915C280</vt:lpwstr>
  </property>
  <property fmtid="{D5CDD505-2E9C-101B-9397-08002B2CF9AE}" pid="3" name="MediaServiceImageTags">
    <vt:lpwstr/>
  </property>
</Properties>
</file>